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6"/>
  </p:notesMasterIdLst>
  <p:sldIdLst>
    <p:sldId id="256" r:id="rId2"/>
    <p:sldId id="293" r:id="rId3"/>
    <p:sldId id="295" r:id="rId4"/>
    <p:sldId id="259" r:id="rId5"/>
    <p:sldId id="291" r:id="rId6"/>
    <p:sldId id="296" r:id="rId7"/>
    <p:sldId id="292" r:id="rId8"/>
    <p:sldId id="284" r:id="rId9"/>
    <p:sldId id="290" r:id="rId10"/>
    <p:sldId id="289" r:id="rId11"/>
    <p:sldId id="278" r:id="rId12"/>
    <p:sldId id="270" r:id="rId13"/>
    <p:sldId id="297" r:id="rId14"/>
    <p:sldId id="272" r:id="rId15"/>
    <p:sldId id="268" r:id="rId16"/>
    <p:sldId id="298" r:id="rId17"/>
    <p:sldId id="286" r:id="rId18"/>
    <p:sldId id="285" r:id="rId19"/>
    <p:sldId id="280" r:id="rId20"/>
    <p:sldId id="294" r:id="rId21"/>
    <p:sldId id="266" r:id="rId22"/>
    <p:sldId id="267" r:id="rId23"/>
    <p:sldId id="288" r:id="rId24"/>
    <p:sldId id="287" r:id="rId25"/>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838D978-9DF2-46CC-A33E-B014839CF17A}" type="slidenum">
              <a:rPr lang="en-AU"/>
              <a:pPr/>
              <a:t>‹#›</a:t>
            </a:fld>
            <a:endParaRPr lang="en-A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miter lim="800000"/>
            <a:headEnd/>
            <a:tailEnd/>
          </a:ln>
        </p:spPr>
        <p:txBody>
          <a:bodyPr/>
          <a:lstStyle/>
          <a:p>
            <a:fld id="{7E6BF262-6856-4596-932F-3332C8996B44}" type="slidenum">
              <a:rPr lang="en-AU"/>
              <a:pPr/>
              <a:t>1</a:t>
            </a:fld>
            <a:endParaRPr lang="en-AU"/>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 and appealing faith as there was no human sacrifice.</a:t>
            </a:r>
          </a:p>
          <a:p>
            <a:r>
              <a:rPr lang="en-US" dirty="0" smtClean="0"/>
              <a:t>Jews kept their beards (Torah law) show them as distinct from other religions.</a:t>
            </a:r>
            <a:endParaRPr lang="en-AU" dirty="0"/>
          </a:p>
        </p:txBody>
      </p:sp>
      <p:sp>
        <p:nvSpPr>
          <p:cNvPr id="4" name="Slide Number Placeholder 3"/>
          <p:cNvSpPr>
            <a:spLocks noGrp="1"/>
          </p:cNvSpPr>
          <p:nvPr>
            <p:ph type="sldNum" sz="quarter" idx="10"/>
          </p:nvPr>
        </p:nvSpPr>
        <p:spPr/>
        <p:txBody>
          <a:bodyPr/>
          <a:lstStyle/>
          <a:p>
            <a:fld id="{E838D978-9DF2-46CC-A33E-B014839CF17A}" type="slidenum">
              <a:rPr lang="en-AU" smtClean="0"/>
              <a:pPr/>
              <a:t>2</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Diaspora to Russia – due</a:t>
            </a:r>
            <a:r>
              <a:rPr lang="en-US" baseline="0" dirty="0" smtClean="0"/>
              <a:t> to the rape of Jews by the Russian Cossacks/</a:t>
            </a:r>
            <a:r>
              <a:rPr lang="en-US" baseline="0" dirty="0" err="1" smtClean="0"/>
              <a:t>Kozaks</a:t>
            </a:r>
            <a:r>
              <a:rPr lang="en-US" baseline="0" dirty="0" smtClean="0"/>
              <a:t> during this time the appearance of the Jewish people changed to include blonde hair and blue eyes; they are referred to as the Ashkenazi.</a:t>
            </a:r>
            <a:endParaRPr lang="en-AU" dirty="0"/>
          </a:p>
        </p:txBody>
      </p:sp>
      <p:sp>
        <p:nvSpPr>
          <p:cNvPr id="4" name="Slide Number Placeholder 3"/>
          <p:cNvSpPr>
            <a:spLocks noGrp="1"/>
          </p:cNvSpPr>
          <p:nvPr>
            <p:ph type="sldNum" sz="quarter" idx="10"/>
          </p:nvPr>
        </p:nvSpPr>
        <p:spPr/>
        <p:txBody>
          <a:bodyPr/>
          <a:lstStyle/>
          <a:p>
            <a:fld id="{E838D978-9DF2-46CC-A33E-B014839CF17A}" type="slidenum">
              <a:rPr lang="en-AU" smtClean="0"/>
              <a:pPr/>
              <a:t>4</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Zionists: </a:t>
            </a:r>
            <a:r>
              <a:rPr lang="en-AU" dirty="0" smtClean="0"/>
              <a:t>is a Jewish political movement that, in its broadest sense, has supported the self-determination of the Jewish people in striving for a sovereign Jewish national homeland.</a:t>
            </a:r>
            <a:r>
              <a:rPr lang="en-AU" baseline="30000" dirty="0" smtClean="0"/>
              <a:t>[</a:t>
            </a:r>
            <a:endParaRPr lang="en-AU" dirty="0"/>
          </a:p>
        </p:txBody>
      </p:sp>
      <p:sp>
        <p:nvSpPr>
          <p:cNvPr id="4" name="Slide Number Placeholder 3"/>
          <p:cNvSpPr>
            <a:spLocks noGrp="1"/>
          </p:cNvSpPr>
          <p:nvPr>
            <p:ph type="sldNum" sz="quarter" idx="10"/>
          </p:nvPr>
        </p:nvSpPr>
        <p:spPr/>
        <p:txBody>
          <a:bodyPr/>
          <a:lstStyle/>
          <a:p>
            <a:fld id="{E838D978-9DF2-46CC-A33E-B014839CF17A}" type="slidenum">
              <a:rPr lang="en-AU" smtClean="0"/>
              <a:pPr/>
              <a:t>5</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838D978-9DF2-46CC-A33E-B014839CF17A}" type="slidenum">
              <a:rPr lang="en-AU" smtClean="0"/>
              <a:pPr/>
              <a:t>7</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39 categories of work allowed on the Sabbath, derived from the types of work performed during the creation of the Temple.</a:t>
            </a:r>
          </a:p>
          <a:p>
            <a:r>
              <a:rPr lang="en-US" dirty="0" smtClean="0"/>
              <a:t>25 Hour Sabbath – the extra hour is likened to the extra barrier/fence</a:t>
            </a:r>
            <a:r>
              <a:rPr lang="en-US" baseline="0" dirty="0" smtClean="0"/>
              <a:t> around the Temple to allow any discrepancies which will be remedied by the one hour buffer.</a:t>
            </a:r>
            <a:endParaRPr lang="en-AU" dirty="0"/>
          </a:p>
        </p:txBody>
      </p:sp>
      <p:sp>
        <p:nvSpPr>
          <p:cNvPr id="4" name="Slide Number Placeholder 3"/>
          <p:cNvSpPr>
            <a:spLocks noGrp="1"/>
          </p:cNvSpPr>
          <p:nvPr>
            <p:ph type="sldNum" sz="quarter" idx="10"/>
          </p:nvPr>
        </p:nvSpPr>
        <p:spPr/>
        <p:txBody>
          <a:bodyPr/>
          <a:lstStyle/>
          <a:p>
            <a:fld id="{E838D978-9DF2-46CC-A33E-B014839CF17A}" type="slidenum">
              <a:rPr lang="en-AU" smtClean="0"/>
              <a:pPr/>
              <a:t>11</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838D978-9DF2-46CC-A33E-B014839CF17A}" type="slidenum">
              <a:rPr lang="en-AU" smtClean="0"/>
              <a:pPr/>
              <a:t>12</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year 2011</a:t>
            </a:r>
            <a:r>
              <a:rPr lang="en-US" baseline="0" dirty="0" smtClean="0"/>
              <a:t> equates to the Jewish lunar year 5771</a:t>
            </a:r>
            <a:endParaRPr lang="en-AU" dirty="0"/>
          </a:p>
        </p:txBody>
      </p:sp>
      <p:sp>
        <p:nvSpPr>
          <p:cNvPr id="4" name="Slide Number Placeholder 3"/>
          <p:cNvSpPr>
            <a:spLocks noGrp="1"/>
          </p:cNvSpPr>
          <p:nvPr>
            <p:ph type="sldNum" sz="quarter" idx="10"/>
          </p:nvPr>
        </p:nvSpPr>
        <p:spPr/>
        <p:txBody>
          <a:bodyPr/>
          <a:lstStyle/>
          <a:p>
            <a:fld id="{E838D978-9DF2-46CC-A33E-B014839CF17A}" type="slidenum">
              <a:rPr lang="en-AU" smtClean="0"/>
              <a:pPr/>
              <a:t>14</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Bethdin</a:t>
            </a:r>
            <a:r>
              <a:rPr lang="en-US" baseline="0" dirty="0" smtClean="0"/>
              <a:t> – House of the Jewish Court</a:t>
            </a:r>
            <a:endParaRPr lang="en-AU" dirty="0"/>
          </a:p>
        </p:txBody>
      </p:sp>
      <p:sp>
        <p:nvSpPr>
          <p:cNvPr id="4" name="Slide Number Placeholder 3"/>
          <p:cNvSpPr>
            <a:spLocks noGrp="1"/>
          </p:cNvSpPr>
          <p:nvPr>
            <p:ph type="sldNum" sz="quarter" idx="10"/>
          </p:nvPr>
        </p:nvSpPr>
        <p:spPr/>
        <p:txBody>
          <a:bodyPr/>
          <a:lstStyle/>
          <a:p>
            <a:fld id="{E838D978-9DF2-46CC-A33E-B014839CF17A}" type="slidenum">
              <a:rPr lang="en-AU" smtClean="0"/>
              <a:pPr/>
              <a:t>15</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19050"/>
            <a:ext cx="9144000" cy="6877050"/>
            <a:chOff x="0" y="-12"/>
            <a:chExt cx="5760" cy="4332"/>
          </a:xfrm>
        </p:grpSpPr>
        <p:sp>
          <p:nvSpPr>
            <p:cNvPr id="5" name="Rectangle 3"/>
            <p:cNvSpPr>
              <a:spLocks noChangeArrowheads="1"/>
            </p:cNvSpPr>
            <p:nvPr userDrawn="1"/>
          </p:nvSpPr>
          <p:spPr bwMode="hidden">
            <a:xfrm>
              <a:off x="1104" y="1008"/>
              <a:ext cx="4656" cy="3312"/>
            </a:xfrm>
            <a:prstGeom prst="rect">
              <a:avLst/>
            </a:prstGeom>
            <a:gradFill rotWithShape="0">
              <a:gsLst>
                <a:gs pos="0">
                  <a:schemeClr val="bg2"/>
                </a:gs>
                <a:gs pos="50000">
                  <a:schemeClr val="bg1"/>
                </a:gs>
                <a:gs pos="100000">
                  <a:schemeClr val="bg2"/>
                </a:gs>
              </a:gsLst>
              <a:lin ang="27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6" name="Group 4"/>
            <p:cNvGrpSpPr>
              <a:grpSpLocks/>
            </p:cNvGrpSpPr>
            <p:nvPr userDrawn="1"/>
          </p:nvGrpSpPr>
          <p:grpSpPr bwMode="auto">
            <a:xfrm>
              <a:off x="-1261" y="-157"/>
              <a:ext cx="7021" cy="1190"/>
              <a:chOff x="-1261" y="-154"/>
              <a:chExt cx="7021" cy="1190"/>
            </a:xfrm>
          </p:grpSpPr>
          <p:sp>
            <p:nvSpPr>
              <p:cNvPr id="8" name="Freeform 5"/>
              <p:cNvSpPr>
                <a:spLocks/>
              </p:cNvSpPr>
              <p:nvPr userDrawn="1"/>
            </p:nvSpPr>
            <p:spPr bwMode="ltGray">
              <a:xfrm>
                <a:off x="0" y="4"/>
                <a:ext cx="5760" cy="1032"/>
              </a:xfrm>
              <a:custGeom>
                <a:avLst/>
                <a:gdLst>
                  <a:gd name="T0" fmla="*/ 9661 w 4848"/>
                  <a:gd name="T1" fmla="*/ 14068 h 432"/>
                  <a:gd name="T2" fmla="*/ 0 w 4848"/>
                  <a:gd name="T3" fmla="*/ 14068 h 432"/>
                  <a:gd name="T4" fmla="*/ 0 w 4848"/>
                  <a:gd name="T5" fmla="*/ 0 h 432"/>
                  <a:gd name="T6" fmla="*/ 9661 w 4848"/>
                  <a:gd name="T7" fmla="*/ 0 h 432"/>
                  <a:gd name="T8" fmla="*/ 9661 w 4848"/>
                  <a:gd name="T9" fmla="*/ 14068 h 4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48" h="432">
                    <a:moveTo>
                      <a:pt x="4848" y="432"/>
                    </a:moveTo>
                    <a:lnTo>
                      <a:pt x="0" y="432"/>
                    </a:lnTo>
                    <a:lnTo>
                      <a:pt x="0" y="0"/>
                    </a:lnTo>
                    <a:lnTo>
                      <a:pt x="4848" y="0"/>
                    </a:lnTo>
                    <a:lnTo>
                      <a:pt x="4848" y="432"/>
                    </a:lnTo>
                    <a:close/>
                  </a:path>
                </a:pathLst>
              </a:custGeom>
              <a:solidFill>
                <a:schemeClr val="hlink"/>
              </a:solidFill>
              <a:ln w="9525">
                <a:noFill/>
                <a:round/>
                <a:headEnd/>
                <a:tailEnd/>
              </a:ln>
              <a:effectLst/>
            </p:spPr>
            <p:txBody>
              <a:bodyPr wrap="none" anchor="ctr"/>
              <a:lstStyle/>
              <a:p>
                <a:endParaRPr lang="en-AU"/>
              </a:p>
            </p:txBody>
          </p:sp>
          <p:grpSp>
            <p:nvGrpSpPr>
              <p:cNvPr id="9" name="Group 6"/>
              <p:cNvGrpSpPr>
                <a:grpSpLocks/>
              </p:cNvGrpSpPr>
              <p:nvPr userDrawn="1"/>
            </p:nvGrpSpPr>
            <p:grpSpPr bwMode="auto">
              <a:xfrm>
                <a:off x="333" y="-9"/>
                <a:ext cx="5176" cy="1044"/>
                <a:chOff x="333" y="-9"/>
                <a:chExt cx="5176" cy="1044"/>
              </a:xfrm>
            </p:grpSpPr>
            <p:sp>
              <p:nvSpPr>
                <p:cNvPr id="38" name="Freeform 7"/>
                <p:cNvSpPr>
                  <a:spLocks/>
                </p:cNvSpPr>
                <p:nvPr userDrawn="1"/>
              </p:nvSpPr>
              <p:spPr bwMode="ltGray">
                <a:xfrm>
                  <a:off x="3230" y="949"/>
                  <a:ext cx="17" cy="20"/>
                </a:xfrm>
                <a:custGeom>
                  <a:avLst/>
                  <a:gdLst>
                    <a:gd name="T0" fmla="*/ 9 w 15"/>
                    <a:gd name="T1" fmla="*/ 7 h 23"/>
                    <a:gd name="T2" fmla="*/ 25 w 15"/>
                    <a:gd name="T3" fmla="*/ 3 h 23"/>
                    <a:gd name="T4" fmla="*/ 22 w 15"/>
                    <a:gd name="T5" fmla="*/ 10 h 23"/>
                    <a:gd name="T6" fmla="*/ 9 w 15"/>
                    <a:gd name="T7" fmla="*/ 7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endParaRPr lang="en-AU"/>
                </a:p>
              </p:txBody>
            </p:sp>
            <p:sp>
              <p:nvSpPr>
                <p:cNvPr id="39" name="Freeform 8"/>
                <p:cNvSpPr>
                  <a:spLocks/>
                </p:cNvSpPr>
                <p:nvPr userDrawn="1"/>
              </p:nvSpPr>
              <p:spPr bwMode="ltGray">
                <a:xfrm>
                  <a:off x="3406" y="1015"/>
                  <a:ext cx="21" cy="20"/>
                </a:xfrm>
                <a:custGeom>
                  <a:avLst/>
                  <a:gdLst>
                    <a:gd name="T0" fmla="*/ 3 w 20"/>
                    <a:gd name="T1" fmla="*/ 8 h 23"/>
                    <a:gd name="T2" fmla="*/ 15 w 20"/>
                    <a:gd name="T3" fmla="*/ 3 h 23"/>
                    <a:gd name="T4" fmla="*/ 7 w 20"/>
                    <a:gd name="T5" fmla="*/ 11 h 23"/>
                    <a:gd name="T6" fmla="*/ 3 w 20"/>
                    <a:gd name="T7" fmla="*/ 8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endParaRPr lang="en-AU"/>
                </a:p>
              </p:txBody>
            </p:sp>
            <p:sp>
              <p:nvSpPr>
                <p:cNvPr id="40" name="Freeform 9"/>
                <p:cNvSpPr>
                  <a:spLocks/>
                </p:cNvSpPr>
                <p:nvPr userDrawn="1"/>
              </p:nvSpPr>
              <p:spPr bwMode="ltGray">
                <a:xfrm>
                  <a:off x="2909" y="908"/>
                  <a:ext cx="31" cy="34"/>
                </a:xfrm>
                <a:custGeom>
                  <a:avLst/>
                  <a:gdLst>
                    <a:gd name="T0" fmla="*/ 20 w 30"/>
                    <a:gd name="T1" fmla="*/ 15 h 42"/>
                    <a:gd name="T2" fmla="*/ 8 w 30"/>
                    <a:gd name="T3" fmla="*/ 9 h 42"/>
                    <a:gd name="T4" fmla="*/ 0 w 30"/>
                    <a:gd name="T5" fmla="*/ 4 h 42"/>
                    <a:gd name="T6" fmla="*/ 20 w 30"/>
                    <a:gd name="T7" fmla="*/ 2 h 42"/>
                    <a:gd name="T8" fmla="*/ 34 w 30"/>
                    <a:gd name="T9" fmla="*/ 10 h 42"/>
                    <a:gd name="T10" fmla="*/ 32 w 30"/>
                    <a:gd name="T11" fmla="*/ 13 h 42"/>
                    <a:gd name="T12" fmla="*/ 20 w 30"/>
                    <a:gd name="T13" fmla="*/ 15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endParaRPr lang="en-AU"/>
                </a:p>
              </p:txBody>
            </p:sp>
            <p:sp>
              <p:nvSpPr>
                <p:cNvPr id="41" name="Freeform 10"/>
                <p:cNvSpPr>
                  <a:spLocks/>
                </p:cNvSpPr>
                <p:nvPr userDrawn="1"/>
              </p:nvSpPr>
              <p:spPr bwMode="ltGray">
                <a:xfrm>
                  <a:off x="2551" y="940"/>
                  <a:ext cx="25" cy="12"/>
                </a:xfrm>
                <a:custGeom>
                  <a:avLst/>
                  <a:gdLst>
                    <a:gd name="T0" fmla="*/ 15 w 25"/>
                    <a:gd name="T1" fmla="*/ 5 h 16"/>
                    <a:gd name="T2" fmla="*/ 3 w 25"/>
                    <a:gd name="T3" fmla="*/ 3 h 16"/>
                    <a:gd name="T4" fmla="*/ 15 w 25"/>
                    <a:gd name="T5" fmla="*/ 0 h 16"/>
                    <a:gd name="T6" fmla="*/ 15 w 25"/>
                    <a:gd name="T7" fmla="*/ 5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endParaRPr lang="en-AU"/>
                </a:p>
              </p:txBody>
            </p:sp>
            <p:sp>
              <p:nvSpPr>
                <p:cNvPr id="42" name="Freeform 11"/>
                <p:cNvSpPr>
                  <a:spLocks/>
                </p:cNvSpPr>
                <p:nvPr userDrawn="1"/>
              </p:nvSpPr>
              <p:spPr bwMode="ltGray">
                <a:xfrm>
                  <a:off x="2443" y="954"/>
                  <a:ext cx="65" cy="39"/>
                </a:xfrm>
                <a:custGeom>
                  <a:avLst/>
                  <a:gdLst>
                    <a:gd name="T0" fmla="*/ 14 w 65"/>
                    <a:gd name="T1" fmla="*/ 12 h 46"/>
                    <a:gd name="T2" fmla="*/ 30 w 65"/>
                    <a:gd name="T3" fmla="*/ 3 h 46"/>
                    <a:gd name="T4" fmla="*/ 42 w 65"/>
                    <a:gd name="T5" fmla="*/ 0 h 46"/>
                    <a:gd name="T6" fmla="*/ 58 w 65"/>
                    <a:gd name="T7" fmla="*/ 6 h 46"/>
                    <a:gd name="T8" fmla="*/ 32 w 65"/>
                    <a:gd name="T9" fmla="*/ 14 h 46"/>
                    <a:gd name="T10" fmla="*/ 12 w 65"/>
                    <a:gd name="T11" fmla="*/ 24 h 46"/>
                    <a:gd name="T12" fmla="*/ 8 w 65"/>
                    <a:gd name="T13" fmla="*/ 10 h 46"/>
                    <a:gd name="T14" fmla="*/ 12 w 65"/>
                    <a:gd name="T15" fmla="*/ 7 h 46"/>
                    <a:gd name="T16" fmla="*/ 14 w 65"/>
                    <a:gd name="T17" fmla="*/ 12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endParaRPr lang="en-AU"/>
                </a:p>
              </p:txBody>
            </p:sp>
            <p:sp>
              <p:nvSpPr>
                <p:cNvPr id="43" name="Freeform 12"/>
                <p:cNvSpPr>
                  <a:spLocks/>
                </p:cNvSpPr>
                <p:nvPr userDrawn="1"/>
              </p:nvSpPr>
              <p:spPr bwMode="ltGray">
                <a:xfrm>
                  <a:off x="2375" y="952"/>
                  <a:ext cx="68" cy="39"/>
                </a:xfrm>
                <a:custGeom>
                  <a:avLst/>
                  <a:gdLst>
                    <a:gd name="T0" fmla="*/ 0 w 69"/>
                    <a:gd name="T1" fmla="*/ 15 h 47"/>
                    <a:gd name="T2" fmla="*/ 18 w 69"/>
                    <a:gd name="T3" fmla="*/ 12 h 47"/>
                    <a:gd name="T4" fmla="*/ 48 w 69"/>
                    <a:gd name="T5" fmla="*/ 1 h 47"/>
                    <a:gd name="T6" fmla="*/ 60 w 69"/>
                    <a:gd name="T7" fmla="*/ 2 h 47"/>
                    <a:gd name="T8" fmla="*/ 46 w 69"/>
                    <a:gd name="T9" fmla="*/ 9 h 47"/>
                    <a:gd name="T10" fmla="*/ 28 w 69"/>
                    <a:gd name="T11" fmla="*/ 15 h 47"/>
                    <a:gd name="T12" fmla="*/ 22 w 69"/>
                    <a:gd name="T13" fmla="*/ 22 h 47"/>
                    <a:gd name="T14" fmla="*/ 16 w 69"/>
                    <a:gd name="T15" fmla="*/ 22 h 47"/>
                    <a:gd name="T16" fmla="*/ 12 w 69"/>
                    <a:gd name="T17" fmla="*/ 18 h 47"/>
                    <a:gd name="T18" fmla="*/ 0 w 69"/>
                    <a:gd name="T19" fmla="*/ 17 h 47"/>
                    <a:gd name="T20" fmla="*/ 0 w 69"/>
                    <a:gd name="T21" fmla="*/ 15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endParaRPr lang="en-AU"/>
                </a:p>
              </p:txBody>
            </p:sp>
            <p:sp>
              <p:nvSpPr>
                <p:cNvPr id="44" name="Freeform 13"/>
                <p:cNvSpPr>
                  <a:spLocks/>
                </p:cNvSpPr>
                <p:nvPr userDrawn="1"/>
              </p:nvSpPr>
              <p:spPr bwMode="ltGray">
                <a:xfrm>
                  <a:off x="2007" y="739"/>
                  <a:ext cx="354" cy="228"/>
                </a:xfrm>
                <a:custGeom>
                  <a:avLst/>
                  <a:gdLst>
                    <a:gd name="T0" fmla="*/ 10 w 355"/>
                    <a:gd name="T1" fmla="*/ 2 h 277"/>
                    <a:gd name="T2" fmla="*/ 36 w 355"/>
                    <a:gd name="T3" fmla="*/ 8 h 277"/>
                    <a:gd name="T4" fmla="*/ 46 w 355"/>
                    <a:gd name="T5" fmla="*/ 14 h 277"/>
                    <a:gd name="T6" fmla="*/ 76 w 355"/>
                    <a:gd name="T7" fmla="*/ 24 h 277"/>
                    <a:gd name="T8" fmla="*/ 92 w 355"/>
                    <a:gd name="T9" fmla="*/ 30 h 277"/>
                    <a:gd name="T10" fmla="*/ 122 w 355"/>
                    <a:gd name="T11" fmla="*/ 45 h 277"/>
                    <a:gd name="T12" fmla="*/ 136 w 355"/>
                    <a:gd name="T13" fmla="*/ 58 h 277"/>
                    <a:gd name="T14" fmla="*/ 148 w 355"/>
                    <a:gd name="T15" fmla="*/ 61 h 277"/>
                    <a:gd name="T16" fmla="*/ 154 w 355"/>
                    <a:gd name="T17" fmla="*/ 68 h 277"/>
                    <a:gd name="T18" fmla="*/ 176 w 355"/>
                    <a:gd name="T19" fmla="*/ 70 h 277"/>
                    <a:gd name="T20" fmla="*/ 170 w 355"/>
                    <a:gd name="T21" fmla="*/ 90 h 277"/>
                    <a:gd name="T22" fmla="*/ 177 w 355"/>
                    <a:gd name="T23" fmla="*/ 102 h 277"/>
                    <a:gd name="T24" fmla="*/ 194 w 355"/>
                    <a:gd name="T25" fmla="*/ 106 h 277"/>
                    <a:gd name="T26" fmla="*/ 212 w 355"/>
                    <a:gd name="T27" fmla="*/ 108 h 277"/>
                    <a:gd name="T28" fmla="*/ 232 w 355"/>
                    <a:gd name="T29" fmla="*/ 111 h 277"/>
                    <a:gd name="T30" fmla="*/ 250 w 355"/>
                    <a:gd name="T31" fmla="*/ 109 h 277"/>
                    <a:gd name="T32" fmla="*/ 268 w 355"/>
                    <a:gd name="T33" fmla="*/ 114 h 277"/>
                    <a:gd name="T34" fmla="*/ 292 w 355"/>
                    <a:gd name="T35" fmla="*/ 118 h 277"/>
                    <a:gd name="T36" fmla="*/ 310 w 355"/>
                    <a:gd name="T37" fmla="*/ 121 h 277"/>
                    <a:gd name="T38" fmla="*/ 348 w 355"/>
                    <a:gd name="T39" fmla="*/ 122 h 277"/>
                    <a:gd name="T40" fmla="*/ 338 w 355"/>
                    <a:gd name="T41" fmla="*/ 126 h 277"/>
                    <a:gd name="T42" fmla="*/ 318 w 355"/>
                    <a:gd name="T43" fmla="*/ 124 h 277"/>
                    <a:gd name="T44" fmla="*/ 296 w 355"/>
                    <a:gd name="T45" fmla="*/ 124 h 277"/>
                    <a:gd name="T46" fmla="*/ 284 w 355"/>
                    <a:gd name="T47" fmla="*/ 122 h 277"/>
                    <a:gd name="T48" fmla="*/ 248 w 355"/>
                    <a:gd name="T49" fmla="*/ 121 h 277"/>
                    <a:gd name="T50" fmla="*/ 230 w 355"/>
                    <a:gd name="T51" fmla="*/ 119 h 277"/>
                    <a:gd name="T52" fmla="*/ 172 w 355"/>
                    <a:gd name="T53" fmla="*/ 111 h 277"/>
                    <a:gd name="T54" fmla="*/ 160 w 355"/>
                    <a:gd name="T55" fmla="*/ 100 h 277"/>
                    <a:gd name="T56" fmla="*/ 126 w 355"/>
                    <a:gd name="T57" fmla="*/ 92 h 277"/>
                    <a:gd name="T58" fmla="*/ 108 w 355"/>
                    <a:gd name="T59" fmla="*/ 86 h 277"/>
                    <a:gd name="T60" fmla="*/ 94 w 355"/>
                    <a:gd name="T61" fmla="*/ 72 h 277"/>
                    <a:gd name="T62" fmla="*/ 68 w 355"/>
                    <a:gd name="T63" fmla="*/ 49 h 277"/>
                    <a:gd name="T64" fmla="*/ 64 w 355"/>
                    <a:gd name="T65" fmla="*/ 47 h 277"/>
                    <a:gd name="T66" fmla="*/ 58 w 355"/>
                    <a:gd name="T67" fmla="*/ 45 h 277"/>
                    <a:gd name="T68" fmla="*/ 54 w 355"/>
                    <a:gd name="T69" fmla="*/ 40 h 277"/>
                    <a:gd name="T70" fmla="*/ 38 w 355"/>
                    <a:gd name="T71" fmla="*/ 27 h 277"/>
                    <a:gd name="T72" fmla="*/ 20 w 355"/>
                    <a:gd name="T73" fmla="*/ 18 h 277"/>
                    <a:gd name="T74" fmla="*/ 4 w 355"/>
                    <a:gd name="T75" fmla="*/ 10 h 277"/>
                    <a:gd name="T76" fmla="*/ 10 w 355"/>
                    <a:gd name="T77" fmla="*/ 2 h 277"/>
                    <a:gd name="T78" fmla="*/ 10 w 355"/>
                    <a:gd name="T79" fmla="*/ 2 h 2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endParaRPr lang="en-AU"/>
                </a:p>
              </p:txBody>
            </p:sp>
            <p:sp>
              <p:nvSpPr>
                <p:cNvPr id="45" name="Freeform 14"/>
                <p:cNvSpPr>
                  <a:spLocks/>
                </p:cNvSpPr>
                <p:nvPr userDrawn="1"/>
              </p:nvSpPr>
              <p:spPr bwMode="ltGray">
                <a:xfrm>
                  <a:off x="2222" y="724"/>
                  <a:ext cx="157" cy="167"/>
                </a:xfrm>
                <a:custGeom>
                  <a:avLst/>
                  <a:gdLst>
                    <a:gd name="T0" fmla="*/ 54 w 156"/>
                    <a:gd name="T1" fmla="*/ 29 h 206"/>
                    <a:gd name="T2" fmla="*/ 66 w 156"/>
                    <a:gd name="T3" fmla="*/ 25 h 206"/>
                    <a:gd name="T4" fmla="*/ 68 w 156"/>
                    <a:gd name="T5" fmla="*/ 23 h 206"/>
                    <a:gd name="T6" fmla="*/ 84 w 156"/>
                    <a:gd name="T7" fmla="*/ 19 h 206"/>
                    <a:gd name="T8" fmla="*/ 110 w 156"/>
                    <a:gd name="T9" fmla="*/ 10 h 206"/>
                    <a:gd name="T10" fmla="*/ 116 w 156"/>
                    <a:gd name="T11" fmla="*/ 2 h 206"/>
                    <a:gd name="T12" fmla="*/ 128 w 156"/>
                    <a:gd name="T13" fmla="*/ 0 h 206"/>
                    <a:gd name="T14" fmla="*/ 154 w 156"/>
                    <a:gd name="T15" fmla="*/ 12 h 206"/>
                    <a:gd name="T16" fmla="*/ 150 w 156"/>
                    <a:gd name="T17" fmla="*/ 19 h 206"/>
                    <a:gd name="T18" fmla="*/ 130 w 156"/>
                    <a:gd name="T19" fmla="*/ 28 h 206"/>
                    <a:gd name="T20" fmla="*/ 136 w 156"/>
                    <a:gd name="T21" fmla="*/ 41 h 206"/>
                    <a:gd name="T22" fmla="*/ 146 w 156"/>
                    <a:gd name="T23" fmla="*/ 47 h 206"/>
                    <a:gd name="T24" fmla="*/ 150 w 156"/>
                    <a:gd name="T25" fmla="*/ 55 h 206"/>
                    <a:gd name="T26" fmla="*/ 132 w 156"/>
                    <a:gd name="T27" fmla="*/ 55 h 206"/>
                    <a:gd name="T28" fmla="*/ 120 w 156"/>
                    <a:gd name="T29" fmla="*/ 63 h 206"/>
                    <a:gd name="T30" fmla="*/ 108 w 156"/>
                    <a:gd name="T31" fmla="*/ 67 h 206"/>
                    <a:gd name="T32" fmla="*/ 104 w 156"/>
                    <a:gd name="T33" fmla="*/ 86 h 206"/>
                    <a:gd name="T34" fmla="*/ 92 w 156"/>
                    <a:gd name="T35" fmla="*/ 88 h 206"/>
                    <a:gd name="T36" fmla="*/ 86 w 156"/>
                    <a:gd name="T37" fmla="*/ 88 h 206"/>
                    <a:gd name="T38" fmla="*/ 76 w 156"/>
                    <a:gd name="T39" fmla="*/ 88 h 206"/>
                    <a:gd name="T40" fmla="*/ 72 w 156"/>
                    <a:gd name="T41" fmla="*/ 82 h 206"/>
                    <a:gd name="T42" fmla="*/ 60 w 156"/>
                    <a:gd name="T43" fmla="*/ 80 h 206"/>
                    <a:gd name="T44" fmla="*/ 42 w 156"/>
                    <a:gd name="T45" fmla="*/ 84 h 206"/>
                    <a:gd name="T46" fmla="*/ 28 w 156"/>
                    <a:gd name="T47" fmla="*/ 80 h 206"/>
                    <a:gd name="T48" fmla="*/ 10 w 156"/>
                    <a:gd name="T49" fmla="*/ 64 h 206"/>
                    <a:gd name="T50" fmla="*/ 4 w 156"/>
                    <a:gd name="T51" fmla="*/ 56 h 206"/>
                    <a:gd name="T52" fmla="*/ 0 w 156"/>
                    <a:gd name="T53" fmla="*/ 51 h 206"/>
                    <a:gd name="T54" fmla="*/ 20 w 156"/>
                    <a:gd name="T55" fmla="*/ 41 h 206"/>
                    <a:gd name="T56" fmla="*/ 32 w 156"/>
                    <a:gd name="T57" fmla="*/ 45 h 206"/>
                    <a:gd name="T58" fmla="*/ 34 w 156"/>
                    <a:gd name="T59" fmla="*/ 35 h 206"/>
                    <a:gd name="T60" fmla="*/ 52 w 156"/>
                    <a:gd name="T61" fmla="*/ 30 h 206"/>
                    <a:gd name="T62" fmla="*/ 54 w 156"/>
                    <a:gd name="T63" fmla="*/ 29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endParaRPr lang="en-AU"/>
                </a:p>
              </p:txBody>
            </p:sp>
            <p:sp>
              <p:nvSpPr>
                <p:cNvPr id="46" name="Freeform 15"/>
                <p:cNvSpPr>
                  <a:spLocks/>
                </p:cNvSpPr>
                <p:nvPr userDrawn="1"/>
              </p:nvSpPr>
              <p:spPr bwMode="ltGray">
                <a:xfrm>
                  <a:off x="2375" y="800"/>
                  <a:ext cx="110" cy="32"/>
                </a:xfrm>
                <a:custGeom>
                  <a:avLst/>
                  <a:gdLst>
                    <a:gd name="T0" fmla="*/ 4 w 109"/>
                    <a:gd name="T1" fmla="*/ 16 h 38"/>
                    <a:gd name="T2" fmla="*/ 18 w 109"/>
                    <a:gd name="T3" fmla="*/ 5 h 38"/>
                    <a:gd name="T4" fmla="*/ 46 w 109"/>
                    <a:gd name="T5" fmla="*/ 10 h 38"/>
                    <a:gd name="T6" fmla="*/ 76 w 109"/>
                    <a:gd name="T7" fmla="*/ 7 h 38"/>
                    <a:gd name="T8" fmla="*/ 94 w 109"/>
                    <a:gd name="T9" fmla="*/ 0 h 38"/>
                    <a:gd name="T10" fmla="*/ 80 w 109"/>
                    <a:gd name="T11" fmla="*/ 13 h 38"/>
                    <a:gd name="T12" fmla="*/ 64 w 109"/>
                    <a:gd name="T13" fmla="*/ 19 h 38"/>
                    <a:gd name="T14" fmla="*/ 42 w 109"/>
                    <a:gd name="T15" fmla="*/ 16 h 38"/>
                    <a:gd name="T16" fmla="*/ 14 w 109"/>
                    <a:gd name="T17" fmla="*/ 15 h 38"/>
                    <a:gd name="T18" fmla="*/ 4 w 109"/>
                    <a:gd name="T19" fmla="*/ 16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endParaRPr lang="en-AU"/>
                </a:p>
              </p:txBody>
            </p:sp>
            <p:sp>
              <p:nvSpPr>
                <p:cNvPr id="47" name="Freeform 16"/>
                <p:cNvSpPr>
                  <a:spLocks/>
                </p:cNvSpPr>
                <p:nvPr userDrawn="1"/>
              </p:nvSpPr>
              <p:spPr bwMode="ltGray">
                <a:xfrm>
                  <a:off x="2370" y="839"/>
                  <a:ext cx="75" cy="84"/>
                </a:xfrm>
                <a:custGeom>
                  <a:avLst/>
                  <a:gdLst>
                    <a:gd name="T0" fmla="*/ 8 w 76"/>
                    <a:gd name="T1" fmla="*/ 8 h 104"/>
                    <a:gd name="T2" fmla="*/ 18 w 76"/>
                    <a:gd name="T3" fmla="*/ 0 h 104"/>
                    <a:gd name="T4" fmla="*/ 34 w 76"/>
                    <a:gd name="T5" fmla="*/ 8 h 104"/>
                    <a:gd name="T6" fmla="*/ 58 w 76"/>
                    <a:gd name="T7" fmla="*/ 2 h 104"/>
                    <a:gd name="T8" fmla="*/ 42 w 76"/>
                    <a:gd name="T9" fmla="*/ 15 h 104"/>
                    <a:gd name="T10" fmla="*/ 50 w 76"/>
                    <a:gd name="T11" fmla="*/ 21 h 104"/>
                    <a:gd name="T12" fmla="*/ 54 w 76"/>
                    <a:gd name="T13" fmla="*/ 26 h 104"/>
                    <a:gd name="T14" fmla="*/ 42 w 76"/>
                    <a:gd name="T15" fmla="*/ 32 h 104"/>
                    <a:gd name="T16" fmla="*/ 34 w 76"/>
                    <a:gd name="T17" fmla="*/ 26 h 104"/>
                    <a:gd name="T18" fmla="*/ 22 w 76"/>
                    <a:gd name="T19" fmla="*/ 21 h 104"/>
                    <a:gd name="T20" fmla="*/ 28 w 76"/>
                    <a:gd name="T21" fmla="*/ 29 h 104"/>
                    <a:gd name="T22" fmla="*/ 30 w 76"/>
                    <a:gd name="T23" fmla="*/ 32 h 104"/>
                    <a:gd name="T24" fmla="*/ 20 w 76"/>
                    <a:gd name="T25" fmla="*/ 44 h 104"/>
                    <a:gd name="T26" fmla="*/ 12 w 76"/>
                    <a:gd name="T27" fmla="*/ 43 h 104"/>
                    <a:gd name="T28" fmla="*/ 8 w 76"/>
                    <a:gd name="T29" fmla="*/ 39 h 104"/>
                    <a:gd name="T30" fmla="*/ 0 w 76"/>
                    <a:gd name="T31" fmla="*/ 23 h 104"/>
                    <a:gd name="T32" fmla="*/ 2 w 76"/>
                    <a:gd name="T33" fmla="*/ 12 h 104"/>
                    <a:gd name="T34" fmla="*/ 8 w 76"/>
                    <a:gd name="T35" fmla="*/ 8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endParaRPr lang="en-AU"/>
                </a:p>
              </p:txBody>
            </p:sp>
            <p:sp>
              <p:nvSpPr>
                <p:cNvPr id="48" name="Freeform 17"/>
                <p:cNvSpPr>
                  <a:spLocks/>
                </p:cNvSpPr>
                <p:nvPr userDrawn="1"/>
              </p:nvSpPr>
              <p:spPr bwMode="ltGray">
                <a:xfrm>
                  <a:off x="2497" y="793"/>
                  <a:ext cx="37" cy="49"/>
                </a:xfrm>
                <a:custGeom>
                  <a:avLst/>
                  <a:gdLst>
                    <a:gd name="T0" fmla="*/ 3 w 37"/>
                    <a:gd name="T1" fmla="*/ 11 h 61"/>
                    <a:gd name="T2" fmla="*/ 13 w 37"/>
                    <a:gd name="T3" fmla="*/ 0 h 61"/>
                    <a:gd name="T4" fmla="*/ 15 w 37"/>
                    <a:gd name="T5" fmla="*/ 11 h 61"/>
                    <a:gd name="T6" fmla="*/ 37 w 37"/>
                    <a:gd name="T7" fmla="*/ 16 h 61"/>
                    <a:gd name="T8" fmla="*/ 19 w 37"/>
                    <a:gd name="T9" fmla="*/ 18 h 61"/>
                    <a:gd name="T10" fmla="*/ 5 w 37"/>
                    <a:gd name="T11" fmla="*/ 25 h 61"/>
                    <a:gd name="T12" fmla="*/ 1 w 37"/>
                    <a:gd name="T13" fmla="*/ 14 h 61"/>
                    <a:gd name="T14" fmla="*/ 3 w 37"/>
                    <a:gd name="T15" fmla="*/ 11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endParaRPr lang="en-AU"/>
                </a:p>
              </p:txBody>
            </p:sp>
            <p:sp>
              <p:nvSpPr>
                <p:cNvPr id="49" name="Freeform 18"/>
                <p:cNvSpPr>
                  <a:spLocks/>
                </p:cNvSpPr>
                <p:nvPr userDrawn="1"/>
              </p:nvSpPr>
              <p:spPr bwMode="ltGray">
                <a:xfrm>
                  <a:off x="2506" y="869"/>
                  <a:ext cx="47" cy="24"/>
                </a:xfrm>
                <a:custGeom>
                  <a:avLst/>
                  <a:gdLst>
                    <a:gd name="T0" fmla="*/ 7 w 49"/>
                    <a:gd name="T1" fmla="*/ 0 h 29"/>
                    <a:gd name="T2" fmla="*/ 25 w 49"/>
                    <a:gd name="T3" fmla="*/ 0 h 29"/>
                    <a:gd name="T4" fmla="*/ 41 w 49"/>
                    <a:gd name="T5" fmla="*/ 7 h 29"/>
                    <a:gd name="T6" fmla="*/ 31 w 49"/>
                    <a:gd name="T7" fmla="*/ 7 h 29"/>
                    <a:gd name="T8" fmla="*/ 3 w 49"/>
                    <a:gd name="T9" fmla="*/ 7 h 29"/>
                    <a:gd name="T10" fmla="*/ 7 w 49"/>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endParaRPr lang="en-AU"/>
                </a:p>
              </p:txBody>
            </p:sp>
            <p:sp>
              <p:nvSpPr>
                <p:cNvPr id="50" name="Freeform 19"/>
                <p:cNvSpPr>
                  <a:spLocks/>
                </p:cNvSpPr>
                <p:nvPr userDrawn="1"/>
              </p:nvSpPr>
              <p:spPr bwMode="ltGray">
                <a:xfrm>
                  <a:off x="2555" y="832"/>
                  <a:ext cx="61" cy="42"/>
                </a:xfrm>
                <a:custGeom>
                  <a:avLst/>
                  <a:gdLst>
                    <a:gd name="T0" fmla="*/ 21 w 61"/>
                    <a:gd name="T1" fmla="*/ 22 h 48"/>
                    <a:gd name="T2" fmla="*/ 15 w 61"/>
                    <a:gd name="T3" fmla="*/ 16 h 48"/>
                    <a:gd name="T4" fmla="*/ 3 w 61"/>
                    <a:gd name="T5" fmla="*/ 13 h 48"/>
                    <a:gd name="T6" fmla="*/ 13 w 61"/>
                    <a:gd name="T7" fmla="*/ 4 h 48"/>
                    <a:gd name="T8" fmla="*/ 25 w 61"/>
                    <a:gd name="T9" fmla="*/ 0 h 48"/>
                    <a:gd name="T10" fmla="*/ 49 w 61"/>
                    <a:gd name="T11" fmla="*/ 6 h 48"/>
                    <a:gd name="T12" fmla="*/ 53 w 61"/>
                    <a:gd name="T13" fmla="*/ 12 h 48"/>
                    <a:gd name="T14" fmla="*/ 61 w 61"/>
                    <a:gd name="T15" fmla="*/ 19 h 48"/>
                    <a:gd name="T16" fmla="*/ 41 w 61"/>
                    <a:gd name="T17" fmla="*/ 22 h 48"/>
                    <a:gd name="T18" fmla="*/ 23 w 61"/>
                    <a:gd name="T19" fmla="*/ 26 h 48"/>
                    <a:gd name="T20" fmla="*/ 21 w 61"/>
                    <a:gd name="T21" fmla="*/ 22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endParaRPr lang="en-AU"/>
                </a:p>
              </p:txBody>
            </p:sp>
            <p:sp>
              <p:nvSpPr>
                <p:cNvPr id="51" name="Freeform 20"/>
                <p:cNvSpPr>
                  <a:spLocks/>
                </p:cNvSpPr>
                <p:nvPr userDrawn="1"/>
              </p:nvSpPr>
              <p:spPr bwMode="ltGray">
                <a:xfrm>
                  <a:off x="2572" y="852"/>
                  <a:ext cx="286" cy="149"/>
                </a:xfrm>
                <a:custGeom>
                  <a:avLst/>
                  <a:gdLst>
                    <a:gd name="T0" fmla="*/ 46 w 286"/>
                    <a:gd name="T1" fmla="*/ 13 h 182"/>
                    <a:gd name="T2" fmla="*/ 36 w 286"/>
                    <a:gd name="T3" fmla="*/ 6 h 182"/>
                    <a:gd name="T4" fmla="*/ 26 w 286"/>
                    <a:gd name="T5" fmla="*/ 13 h 182"/>
                    <a:gd name="T6" fmla="*/ 0 w 286"/>
                    <a:gd name="T7" fmla="*/ 11 h 182"/>
                    <a:gd name="T8" fmla="*/ 10 w 286"/>
                    <a:gd name="T9" fmla="*/ 19 h 182"/>
                    <a:gd name="T10" fmla="*/ 16 w 286"/>
                    <a:gd name="T11" fmla="*/ 28 h 182"/>
                    <a:gd name="T12" fmla="*/ 24 w 286"/>
                    <a:gd name="T13" fmla="*/ 21 h 182"/>
                    <a:gd name="T14" fmla="*/ 30 w 286"/>
                    <a:gd name="T15" fmla="*/ 20 h 182"/>
                    <a:gd name="T16" fmla="*/ 48 w 286"/>
                    <a:gd name="T17" fmla="*/ 25 h 182"/>
                    <a:gd name="T18" fmla="*/ 70 w 286"/>
                    <a:gd name="T19" fmla="*/ 28 h 182"/>
                    <a:gd name="T20" fmla="*/ 88 w 286"/>
                    <a:gd name="T21" fmla="*/ 32 h 182"/>
                    <a:gd name="T22" fmla="*/ 106 w 286"/>
                    <a:gd name="T23" fmla="*/ 46 h 182"/>
                    <a:gd name="T24" fmla="*/ 104 w 286"/>
                    <a:gd name="T25" fmla="*/ 55 h 182"/>
                    <a:gd name="T26" fmla="*/ 98 w 286"/>
                    <a:gd name="T27" fmla="*/ 61 h 182"/>
                    <a:gd name="T28" fmla="*/ 122 w 286"/>
                    <a:gd name="T29" fmla="*/ 57 h 182"/>
                    <a:gd name="T30" fmla="*/ 140 w 286"/>
                    <a:gd name="T31" fmla="*/ 63 h 182"/>
                    <a:gd name="T32" fmla="*/ 168 w 286"/>
                    <a:gd name="T33" fmla="*/ 66 h 182"/>
                    <a:gd name="T34" fmla="*/ 174 w 286"/>
                    <a:gd name="T35" fmla="*/ 65 h 182"/>
                    <a:gd name="T36" fmla="*/ 168 w 286"/>
                    <a:gd name="T37" fmla="*/ 61 h 182"/>
                    <a:gd name="T38" fmla="*/ 178 w 286"/>
                    <a:gd name="T39" fmla="*/ 61 h 182"/>
                    <a:gd name="T40" fmla="*/ 186 w 286"/>
                    <a:gd name="T41" fmla="*/ 53 h 182"/>
                    <a:gd name="T42" fmla="*/ 202 w 286"/>
                    <a:gd name="T43" fmla="*/ 55 h 182"/>
                    <a:gd name="T44" fmla="*/ 214 w 286"/>
                    <a:gd name="T45" fmla="*/ 58 h 182"/>
                    <a:gd name="T46" fmla="*/ 244 w 286"/>
                    <a:gd name="T47" fmla="*/ 76 h 182"/>
                    <a:gd name="T48" fmla="*/ 262 w 286"/>
                    <a:gd name="T49" fmla="*/ 80 h 182"/>
                    <a:gd name="T50" fmla="*/ 284 w 286"/>
                    <a:gd name="T51" fmla="*/ 76 h 182"/>
                    <a:gd name="T52" fmla="*/ 268 w 286"/>
                    <a:gd name="T53" fmla="*/ 72 h 182"/>
                    <a:gd name="T54" fmla="*/ 256 w 286"/>
                    <a:gd name="T55" fmla="*/ 62 h 182"/>
                    <a:gd name="T56" fmla="*/ 250 w 286"/>
                    <a:gd name="T57" fmla="*/ 59 h 182"/>
                    <a:gd name="T58" fmla="*/ 248 w 286"/>
                    <a:gd name="T59" fmla="*/ 55 h 182"/>
                    <a:gd name="T60" fmla="*/ 236 w 286"/>
                    <a:gd name="T61" fmla="*/ 52 h 182"/>
                    <a:gd name="T62" fmla="*/ 240 w 286"/>
                    <a:gd name="T63" fmla="*/ 43 h 182"/>
                    <a:gd name="T64" fmla="*/ 220 w 286"/>
                    <a:gd name="T65" fmla="*/ 38 h 182"/>
                    <a:gd name="T66" fmla="*/ 210 w 286"/>
                    <a:gd name="T67" fmla="*/ 31 h 182"/>
                    <a:gd name="T68" fmla="*/ 190 w 286"/>
                    <a:gd name="T69" fmla="*/ 24 h 182"/>
                    <a:gd name="T70" fmla="*/ 168 w 286"/>
                    <a:gd name="T71" fmla="*/ 16 h 182"/>
                    <a:gd name="T72" fmla="*/ 156 w 286"/>
                    <a:gd name="T73" fmla="*/ 16 h 182"/>
                    <a:gd name="T74" fmla="*/ 120 w 286"/>
                    <a:gd name="T75" fmla="*/ 7 h 182"/>
                    <a:gd name="T76" fmla="*/ 102 w 286"/>
                    <a:gd name="T77" fmla="*/ 2 h 182"/>
                    <a:gd name="T78" fmla="*/ 96 w 286"/>
                    <a:gd name="T79" fmla="*/ 0 h 182"/>
                    <a:gd name="T80" fmla="*/ 70 w 286"/>
                    <a:gd name="T81" fmla="*/ 5 h 182"/>
                    <a:gd name="T82" fmla="*/ 56 w 286"/>
                    <a:gd name="T83" fmla="*/ 14 h 182"/>
                    <a:gd name="T84" fmla="*/ 46 w 286"/>
                    <a:gd name="T85" fmla="*/ 13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endParaRPr lang="en-AU"/>
                </a:p>
              </p:txBody>
            </p:sp>
            <p:sp>
              <p:nvSpPr>
                <p:cNvPr id="52" name="Freeform 21"/>
                <p:cNvSpPr>
                  <a:spLocks/>
                </p:cNvSpPr>
                <p:nvPr userDrawn="1"/>
              </p:nvSpPr>
              <p:spPr bwMode="ltGray">
                <a:xfrm>
                  <a:off x="2820" y="866"/>
                  <a:ext cx="78" cy="64"/>
                </a:xfrm>
                <a:custGeom>
                  <a:avLst/>
                  <a:gdLst>
                    <a:gd name="T0" fmla="*/ 1 w 78"/>
                    <a:gd name="T1" fmla="*/ 26 h 78"/>
                    <a:gd name="T2" fmla="*/ 27 w 78"/>
                    <a:gd name="T3" fmla="*/ 27 h 78"/>
                    <a:gd name="T4" fmla="*/ 45 w 78"/>
                    <a:gd name="T5" fmla="*/ 21 h 78"/>
                    <a:gd name="T6" fmla="*/ 57 w 78"/>
                    <a:gd name="T7" fmla="*/ 14 h 78"/>
                    <a:gd name="T8" fmla="*/ 43 w 78"/>
                    <a:gd name="T9" fmla="*/ 6 h 78"/>
                    <a:gd name="T10" fmla="*/ 43 w 78"/>
                    <a:gd name="T11" fmla="*/ 2 h 78"/>
                    <a:gd name="T12" fmla="*/ 71 w 78"/>
                    <a:gd name="T13" fmla="*/ 11 h 78"/>
                    <a:gd name="T14" fmla="*/ 67 w 78"/>
                    <a:gd name="T15" fmla="*/ 25 h 78"/>
                    <a:gd name="T16" fmla="*/ 33 w 78"/>
                    <a:gd name="T17" fmla="*/ 35 h 78"/>
                    <a:gd name="T18" fmla="*/ 9 w 78"/>
                    <a:gd name="T19" fmla="*/ 30 h 78"/>
                    <a:gd name="T20" fmla="*/ 3 w 78"/>
                    <a:gd name="T21" fmla="*/ 28 h 78"/>
                    <a:gd name="T22" fmla="*/ 1 w 78"/>
                    <a:gd name="T23" fmla="*/ 26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endParaRPr lang="en-AU"/>
                </a:p>
              </p:txBody>
            </p:sp>
            <p:sp>
              <p:nvSpPr>
                <p:cNvPr id="53" name="Freeform 22"/>
                <p:cNvSpPr>
                  <a:spLocks/>
                </p:cNvSpPr>
                <p:nvPr userDrawn="1"/>
              </p:nvSpPr>
              <p:spPr bwMode="ltGray">
                <a:xfrm>
                  <a:off x="2984" y="732"/>
                  <a:ext cx="19" cy="14"/>
                </a:xfrm>
                <a:custGeom>
                  <a:avLst/>
                  <a:gdLst>
                    <a:gd name="T0" fmla="*/ 3 w 17"/>
                    <a:gd name="T1" fmla="*/ 2 h 18"/>
                    <a:gd name="T2" fmla="*/ 3 w 17"/>
                    <a:gd name="T3" fmla="*/ 5 h 18"/>
                    <a:gd name="T4" fmla="*/ 3 w 17"/>
                    <a:gd name="T5" fmla="*/ 2 h 18"/>
                    <a:gd name="T6" fmla="*/ 0 60000 65536"/>
                    <a:gd name="T7" fmla="*/ 0 60000 65536"/>
                    <a:gd name="T8" fmla="*/ 0 60000 65536"/>
                  </a:gdLst>
                  <a:ahLst/>
                  <a:cxnLst>
                    <a:cxn ang="T6">
                      <a:pos x="T0" y="T1"/>
                    </a:cxn>
                    <a:cxn ang="T7">
                      <a:pos x="T2" y="T3"/>
                    </a:cxn>
                    <a:cxn ang="T8">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endParaRPr lang="en-AU"/>
                </a:p>
              </p:txBody>
            </p:sp>
            <p:sp>
              <p:nvSpPr>
                <p:cNvPr id="54" name="Freeform 23"/>
                <p:cNvSpPr>
                  <a:spLocks/>
                </p:cNvSpPr>
                <p:nvPr userDrawn="1"/>
              </p:nvSpPr>
              <p:spPr bwMode="ltGray">
                <a:xfrm>
                  <a:off x="3083" y="830"/>
                  <a:ext cx="26" cy="19"/>
                </a:xfrm>
                <a:custGeom>
                  <a:avLst/>
                  <a:gdLst>
                    <a:gd name="T0" fmla="*/ 8 w 26"/>
                    <a:gd name="T1" fmla="*/ 8 h 22"/>
                    <a:gd name="T2" fmla="*/ 14 w 26"/>
                    <a:gd name="T3" fmla="*/ 0 h 22"/>
                    <a:gd name="T4" fmla="*/ 14 w 26"/>
                    <a:gd name="T5" fmla="*/ 12 h 22"/>
                    <a:gd name="T6" fmla="*/ 8 w 26"/>
                    <a:gd name="T7" fmla="*/ 8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endParaRPr lang="en-AU"/>
                </a:p>
              </p:txBody>
            </p:sp>
            <p:sp>
              <p:nvSpPr>
                <p:cNvPr id="55" name="Freeform 24"/>
                <p:cNvSpPr>
                  <a:spLocks/>
                </p:cNvSpPr>
                <p:nvPr userDrawn="1"/>
              </p:nvSpPr>
              <p:spPr bwMode="ltGray">
                <a:xfrm>
                  <a:off x="2766" y="610"/>
                  <a:ext cx="19" cy="12"/>
                </a:xfrm>
                <a:custGeom>
                  <a:avLst/>
                  <a:gdLst>
                    <a:gd name="T0" fmla="*/ 7 w 20"/>
                    <a:gd name="T1" fmla="*/ 5 h 15"/>
                    <a:gd name="T2" fmla="*/ 13 w 20"/>
                    <a:gd name="T3" fmla="*/ 2 h 15"/>
                    <a:gd name="T4" fmla="*/ 9 w 20"/>
                    <a:gd name="T5" fmla="*/ 5 h 15"/>
                    <a:gd name="T6" fmla="*/ 7 w 20"/>
                    <a:gd name="T7" fmla="*/ 5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endParaRPr lang="en-AU"/>
                </a:p>
              </p:txBody>
            </p:sp>
            <p:sp>
              <p:nvSpPr>
                <p:cNvPr id="56" name="Freeform 25"/>
                <p:cNvSpPr>
                  <a:spLocks/>
                </p:cNvSpPr>
                <p:nvPr userDrawn="1"/>
              </p:nvSpPr>
              <p:spPr bwMode="ltGray">
                <a:xfrm>
                  <a:off x="2600" y="712"/>
                  <a:ext cx="19" cy="12"/>
                </a:xfrm>
                <a:custGeom>
                  <a:avLst/>
                  <a:gdLst>
                    <a:gd name="T0" fmla="*/ 7 w 20"/>
                    <a:gd name="T1" fmla="*/ 5 h 15"/>
                    <a:gd name="T2" fmla="*/ 11 w 20"/>
                    <a:gd name="T3" fmla="*/ 2 h 15"/>
                    <a:gd name="T4" fmla="*/ 11 w 20"/>
                    <a:gd name="T5" fmla="*/ 6 h 15"/>
                    <a:gd name="T6" fmla="*/ 7 w 20"/>
                    <a:gd name="T7" fmla="*/ 5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endParaRPr lang="en-AU"/>
                </a:p>
              </p:txBody>
            </p:sp>
            <p:sp>
              <p:nvSpPr>
                <p:cNvPr id="57" name="Freeform 26"/>
                <p:cNvSpPr>
                  <a:spLocks/>
                </p:cNvSpPr>
                <p:nvPr userDrawn="1"/>
              </p:nvSpPr>
              <p:spPr bwMode="ltGray">
                <a:xfrm>
                  <a:off x="2417" y="680"/>
                  <a:ext cx="80" cy="66"/>
                </a:xfrm>
                <a:custGeom>
                  <a:avLst/>
                  <a:gdLst>
                    <a:gd name="T0" fmla="*/ 0 w 80"/>
                    <a:gd name="T1" fmla="*/ 23 h 80"/>
                    <a:gd name="T2" fmla="*/ 14 w 80"/>
                    <a:gd name="T3" fmla="*/ 12 h 80"/>
                    <a:gd name="T4" fmla="*/ 26 w 80"/>
                    <a:gd name="T5" fmla="*/ 10 h 80"/>
                    <a:gd name="T6" fmla="*/ 48 w 80"/>
                    <a:gd name="T7" fmla="*/ 8 h 80"/>
                    <a:gd name="T8" fmla="*/ 58 w 80"/>
                    <a:gd name="T9" fmla="*/ 0 h 80"/>
                    <a:gd name="T10" fmla="*/ 80 w 80"/>
                    <a:gd name="T11" fmla="*/ 18 h 80"/>
                    <a:gd name="T12" fmla="*/ 70 w 80"/>
                    <a:gd name="T13" fmla="*/ 26 h 80"/>
                    <a:gd name="T14" fmla="*/ 54 w 80"/>
                    <a:gd name="T15" fmla="*/ 29 h 80"/>
                    <a:gd name="T16" fmla="*/ 48 w 80"/>
                    <a:gd name="T17" fmla="*/ 37 h 80"/>
                    <a:gd name="T18" fmla="*/ 32 w 80"/>
                    <a:gd name="T19" fmla="*/ 31 h 80"/>
                    <a:gd name="T20" fmla="*/ 38 w 80"/>
                    <a:gd name="T21" fmla="*/ 24 h 80"/>
                    <a:gd name="T22" fmla="*/ 30 w 80"/>
                    <a:gd name="T23" fmla="*/ 13 h 80"/>
                    <a:gd name="T24" fmla="*/ 20 w 80"/>
                    <a:gd name="T25" fmla="*/ 22 h 80"/>
                    <a:gd name="T26" fmla="*/ 8 w 80"/>
                    <a:gd name="T27" fmla="*/ 26 h 80"/>
                    <a:gd name="T28" fmla="*/ 0 w 80"/>
                    <a:gd name="T29" fmla="*/ 23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endParaRPr lang="en-AU"/>
                </a:p>
              </p:txBody>
            </p:sp>
            <p:sp>
              <p:nvSpPr>
                <p:cNvPr id="58" name="Freeform 27"/>
                <p:cNvSpPr>
                  <a:spLocks/>
                </p:cNvSpPr>
                <p:nvPr userDrawn="1"/>
              </p:nvSpPr>
              <p:spPr bwMode="ltGray">
                <a:xfrm>
                  <a:off x="2391" y="541"/>
                  <a:ext cx="94" cy="142"/>
                </a:xfrm>
                <a:custGeom>
                  <a:avLst/>
                  <a:gdLst>
                    <a:gd name="T0" fmla="*/ 14 w 94"/>
                    <a:gd name="T1" fmla="*/ 42 h 174"/>
                    <a:gd name="T2" fmla="*/ 26 w 94"/>
                    <a:gd name="T3" fmla="*/ 56 h 174"/>
                    <a:gd name="T4" fmla="*/ 32 w 94"/>
                    <a:gd name="T5" fmla="*/ 48 h 174"/>
                    <a:gd name="T6" fmla="*/ 52 w 94"/>
                    <a:gd name="T7" fmla="*/ 45 h 174"/>
                    <a:gd name="T8" fmla="*/ 46 w 94"/>
                    <a:gd name="T9" fmla="*/ 55 h 174"/>
                    <a:gd name="T10" fmla="*/ 66 w 94"/>
                    <a:gd name="T11" fmla="*/ 56 h 174"/>
                    <a:gd name="T12" fmla="*/ 76 w 94"/>
                    <a:gd name="T13" fmla="*/ 64 h 174"/>
                    <a:gd name="T14" fmla="*/ 58 w 94"/>
                    <a:gd name="T15" fmla="*/ 66 h 174"/>
                    <a:gd name="T16" fmla="*/ 74 w 94"/>
                    <a:gd name="T17" fmla="*/ 78 h 174"/>
                    <a:gd name="T18" fmla="*/ 84 w 94"/>
                    <a:gd name="T19" fmla="*/ 69 h 174"/>
                    <a:gd name="T20" fmla="*/ 82 w 94"/>
                    <a:gd name="T21" fmla="*/ 49 h 174"/>
                    <a:gd name="T22" fmla="*/ 60 w 94"/>
                    <a:gd name="T23" fmla="*/ 47 h 174"/>
                    <a:gd name="T24" fmla="*/ 50 w 94"/>
                    <a:gd name="T25" fmla="*/ 37 h 174"/>
                    <a:gd name="T26" fmla="*/ 34 w 94"/>
                    <a:gd name="T27" fmla="*/ 37 h 174"/>
                    <a:gd name="T28" fmla="*/ 30 w 94"/>
                    <a:gd name="T29" fmla="*/ 31 h 174"/>
                    <a:gd name="T30" fmla="*/ 42 w 94"/>
                    <a:gd name="T31" fmla="*/ 19 h 174"/>
                    <a:gd name="T32" fmla="*/ 30 w 94"/>
                    <a:gd name="T33" fmla="*/ 0 h 174"/>
                    <a:gd name="T34" fmla="*/ 18 w 94"/>
                    <a:gd name="T35" fmla="*/ 10 h 174"/>
                    <a:gd name="T36" fmla="*/ 4 w 94"/>
                    <a:gd name="T37" fmla="*/ 20 h 174"/>
                    <a:gd name="T38" fmla="*/ 14 w 94"/>
                    <a:gd name="T39" fmla="*/ 34 h 174"/>
                    <a:gd name="T40" fmla="*/ 14 w 94"/>
                    <a:gd name="T41" fmla="*/ 42 h 1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endParaRPr lang="en-AU"/>
                </a:p>
              </p:txBody>
            </p:sp>
            <p:sp>
              <p:nvSpPr>
                <p:cNvPr id="59" name="Freeform 28"/>
                <p:cNvSpPr>
                  <a:spLocks/>
                </p:cNvSpPr>
                <p:nvPr userDrawn="1"/>
              </p:nvSpPr>
              <p:spPr bwMode="ltGray">
                <a:xfrm>
                  <a:off x="2415" y="644"/>
                  <a:ext cx="32" cy="41"/>
                </a:xfrm>
                <a:custGeom>
                  <a:avLst/>
                  <a:gdLst>
                    <a:gd name="T0" fmla="*/ 6 w 32"/>
                    <a:gd name="T1" fmla="*/ 11 h 50"/>
                    <a:gd name="T2" fmla="*/ 12 w 32"/>
                    <a:gd name="T3" fmla="*/ 0 h 50"/>
                    <a:gd name="T4" fmla="*/ 20 w 32"/>
                    <a:gd name="T5" fmla="*/ 7 h 50"/>
                    <a:gd name="T6" fmla="*/ 22 w 32"/>
                    <a:gd name="T7" fmla="*/ 11 h 50"/>
                    <a:gd name="T8" fmla="*/ 28 w 32"/>
                    <a:gd name="T9" fmla="*/ 11 h 50"/>
                    <a:gd name="T10" fmla="*/ 32 w 32"/>
                    <a:gd name="T11" fmla="*/ 17 h 50"/>
                    <a:gd name="T12" fmla="*/ 18 w 32"/>
                    <a:gd name="T13" fmla="*/ 23 h 50"/>
                    <a:gd name="T14" fmla="*/ 6 w 32"/>
                    <a:gd name="T15" fmla="*/ 1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endParaRPr lang="en-AU"/>
                </a:p>
              </p:txBody>
            </p:sp>
            <p:sp>
              <p:nvSpPr>
                <p:cNvPr id="60" name="Freeform 29"/>
                <p:cNvSpPr>
                  <a:spLocks/>
                </p:cNvSpPr>
                <p:nvPr userDrawn="1"/>
              </p:nvSpPr>
              <p:spPr bwMode="ltGray">
                <a:xfrm>
                  <a:off x="2349" y="654"/>
                  <a:ext cx="45" cy="41"/>
                </a:xfrm>
                <a:custGeom>
                  <a:avLst/>
                  <a:gdLst>
                    <a:gd name="T0" fmla="*/ 0 w 43"/>
                    <a:gd name="T1" fmla="*/ 21 h 50"/>
                    <a:gd name="T2" fmla="*/ 26 w 43"/>
                    <a:gd name="T3" fmla="*/ 9 h 50"/>
                    <a:gd name="T4" fmla="*/ 44 w 43"/>
                    <a:gd name="T5" fmla="*/ 0 h 50"/>
                    <a:gd name="T6" fmla="*/ 28 w 43"/>
                    <a:gd name="T7" fmla="*/ 13 h 50"/>
                    <a:gd name="T8" fmla="*/ 2 w 43"/>
                    <a:gd name="T9" fmla="*/ 23 h 50"/>
                    <a:gd name="T10" fmla="*/ 0 w 43"/>
                    <a:gd name="T11" fmla="*/ 21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endParaRPr lang="en-AU"/>
                </a:p>
              </p:txBody>
            </p:sp>
            <p:sp>
              <p:nvSpPr>
                <p:cNvPr id="61" name="Freeform 30"/>
                <p:cNvSpPr>
                  <a:spLocks/>
                </p:cNvSpPr>
                <p:nvPr userDrawn="1"/>
              </p:nvSpPr>
              <p:spPr bwMode="ltGray">
                <a:xfrm>
                  <a:off x="4808" y="597"/>
                  <a:ext cx="701" cy="438"/>
                </a:xfrm>
                <a:custGeom>
                  <a:avLst/>
                  <a:gdLst>
                    <a:gd name="T0" fmla="*/ 101 w 471"/>
                    <a:gd name="T1" fmla="*/ 1652 h 281"/>
                    <a:gd name="T2" fmla="*/ 119 w 471"/>
                    <a:gd name="T3" fmla="*/ 1478 h 281"/>
                    <a:gd name="T4" fmla="*/ 109 w 471"/>
                    <a:gd name="T5" fmla="*/ 1445 h 281"/>
                    <a:gd name="T6" fmla="*/ 80 w 471"/>
                    <a:gd name="T7" fmla="*/ 1288 h 281"/>
                    <a:gd name="T8" fmla="*/ 19 w 471"/>
                    <a:gd name="T9" fmla="*/ 1269 h 281"/>
                    <a:gd name="T10" fmla="*/ 0 w 471"/>
                    <a:gd name="T11" fmla="*/ 1127 h 281"/>
                    <a:gd name="T12" fmla="*/ 60 w 471"/>
                    <a:gd name="T13" fmla="*/ 1065 h 281"/>
                    <a:gd name="T14" fmla="*/ 28 w 471"/>
                    <a:gd name="T15" fmla="*/ 974 h 281"/>
                    <a:gd name="T16" fmla="*/ 9 w 471"/>
                    <a:gd name="T17" fmla="*/ 943 h 281"/>
                    <a:gd name="T18" fmla="*/ 140 w 471"/>
                    <a:gd name="T19" fmla="*/ 708 h 281"/>
                    <a:gd name="T20" fmla="*/ 214 w 471"/>
                    <a:gd name="T21" fmla="*/ 569 h 281"/>
                    <a:gd name="T22" fmla="*/ 208 w 471"/>
                    <a:gd name="T23" fmla="*/ 413 h 281"/>
                    <a:gd name="T24" fmla="*/ 119 w 471"/>
                    <a:gd name="T25" fmla="*/ 253 h 281"/>
                    <a:gd name="T26" fmla="*/ 100 w 471"/>
                    <a:gd name="T27" fmla="*/ 190 h 281"/>
                    <a:gd name="T28" fmla="*/ 128 w 471"/>
                    <a:gd name="T29" fmla="*/ 212 h 281"/>
                    <a:gd name="T30" fmla="*/ 235 w 471"/>
                    <a:gd name="T31" fmla="*/ 209 h 281"/>
                    <a:gd name="T32" fmla="*/ 313 w 471"/>
                    <a:gd name="T33" fmla="*/ 64 h 281"/>
                    <a:gd name="T34" fmla="*/ 403 w 471"/>
                    <a:gd name="T35" fmla="*/ 0 h 281"/>
                    <a:gd name="T36" fmla="*/ 432 w 471"/>
                    <a:gd name="T37" fmla="*/ 12 h 281"/>
                    <a:gd name="T38" fmla="*/ 452 w 471"/>
                    <a:gd name="T39" fmla="*/ 53 h 281"/>
                    <a:gd name="T40" fmla="*/ 481 w 471"/>
                    <a:gd name="T41" fmla="*/ 30 h 281"/>
                    <a:gd name="T42" fmla="*/ 540 w 471"/>
                    <a:gd name="T43" fmla="*/ 47 h 281"/>
                    <a:gd name="T44" fmla="*/ 569 w 471"/>
                    <a:gd name="T45" fmla="*/ 53 h 281"/>
                    <a:gd name="T46" fmla="*/ 694 w 471"/>
                    <a:gd name="T47" fmla="*/ 83 h 281"/>
                    <a:gd name="T48" fmla="*/ 762 w 471"/>
                    <a:gd name="T49" fmla="*/ 140 h 281"/>
                    <a:gd name="T50" fmla="*/ 822 w 471"/>
                    <a:gd name="T51" fmla="*/ 100 h 281"/>
                    <a:gd name="T52" fmla="*/ 847 w 471"/>
                    <a:gd name="T53" fmla="*/ 83 h 281"/>
                    <a:gd name="T54" fmla="*/ 957 w 471"/>
                    <a:gd name="T55" fmla="*/ 83 h 281"/>
                    <a:gd name="T56" fmla="*/ 1034 w 471"/>
                    <a:gd name="T57" fmla="*/ 190 h 281"/>
                    <a:gd name="T58" fmla="*/ 1134 w 471"/>
                    <a:gd name="T59" fmla="*/ 348 h 281"/>
                    <a:gd name="T60" fmla="*/ 1203 w 471"/>
                    <a:gd name="T61" fmla="*/ 413 h 281"/>
                    <a:gd name="T62" fmla="*/ 1261 w 471"/>
                    <a:gd name="T63" fmla="*/ 401 h 281"/>
                    <a:gd name="T64" fmla="*/ 1325 w 471"/>
                    <a:gd name="T65" fmla="*/ 382 h 281"/>
                    <a:gd name="T66" fmla="*/ 1424 w 471"/>
                    <a:gd name="T67" fmla="*/ 421 h 281"/>
                    <a:gd name="T68" fmla="*/ 1470 w 471"/>
                    <a:gd name="T69" fmla="*/ 477 h 281"/>
                    <a:gd name="T70" fmla="*/ 1511 w 471"/>
                    <a:gd name="T71" fmla="*/ 530 h 281"/>
                    <a:gd name="T72" fmla="*/ 1560 w 471"/>
                    <a:gd name="T73" fmla="*/ 656 h 281"/>
                    <a:gd name="T74" fmla="*/ 1579 w 471"/>
                    <a:gd name="T75" fmla="*/ 708 h 281"/>
                    <a:gd name="T76" fmla="*/ 1588 w 471"/>
                    <a:gd name="T77" fmla="*/ 739 h 281"/>
                    <a:gd name="T78" fmla="*/ 1520 w 471"/>
                    <a:gd name="T79" fmla="*/ 835 h 281"/>
                    <a:gd name="T80" fmla="*/ 1579 w 471"/>
                    <a:gd name="T81" fmla="*/ 834 h 281"/>
                    <a:gd name="T82" fmla="*/ 1679 w 471"/>
                    <a:gd name="T83" fmla="*/ 917 h 281"/>
                    <a:gd name="T84" fmla="*/ 1787 w 471"/>
                    <a:gd name="T85" fmla="*/ 927 h 281"/>
                    <a:gd name="T86" fmla="*/ 1865 w 471"/>
                    <a:gd name="T87" fmla="*/ 991 h 281"/>
                    <a:gd name="T88" fmla="*/ 1877 w 471"/>
                    <a:gd name="T89" fmla="*/ 1016 h 281"/>
                    <a:gd name="T90" fmla="*/ 1877 w 471"/>
                    <a:gd name="T91" fmla="*/ 1038 h 281"/>
                    <a:gd name="T92" fmla="*/ 1932 w 471"/>
                    <a:gd name="T93" fmla="*/ 1016 h 281"/>
                    <a:gd name="T94" fmla="*/ 1963 w 471"/>
                    <a:gd name="T95" fmla="*/ 1010 h 281"/>
                    <a:gd name="T96" fmla="*/ 2154 w 471"/>
                    <a:gd name="T97" fmla="*/ 1091 h 281"/>
                    <a:gd name="T98" fmla="*/ 2192 w 471"/>
                    <a:gd name="T99" fmla="*/ 1174 h 281"/>
                    <a:gd name="T100" fmla="*/ 2282 w 471"/>
                    <a:gd name="T101" fmla="*/ 1186 h 281"/>
                    <a:gd name="T102" fmla="*/ 2310 w 471"/>
                    <a:gd name="T103" fmla="*/ 1269 h 281"/>
                    <a:gd name="T104" fmla="*/ 2213 w 471"/>
                    <a:gd name="T105" fmla="*/ 1523 h 281"/>
                    <a:gd name="T106" fmla="*/ 2133 w 471"/>
                    <a:gd name="T107" fmla="*/ 1660 h 2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endParaRPr lang="en-AU"/>
                </a:p>
              </p:txBody>
            </p:sp>
            <p:sp>
              <p:nvSpPr>
                <p:cNvPr id="62" name="Freeform 31"/>
                <p:cNvSpPr>
                  <a:spLocks/>
                </p:cNvSpPr>
                <p:nvPr userDrawn="1"/>
              </p:nvSpPr>
              <p:spPr bwMode="ltGray">
                <a:xfrm>
                  <a:off x="3880" y="-7"/>
                  <a:ext cx="984" cy="692"/>
                </a:xfrm>
                <a:custGeom>
                  <a:avLst/>
                  <a:gdLst>
                    <a:gd name="T0" fmla="*/ 406 w 984"/>
                    <a:gd name="T1" fmla="*/ 2 h 844"/>
                    <a:gd name="T2" fmla="*/ 502 w 984"/>
                    <a:gd name="T3" fmla="*/ 16 h 844"/>
                    <a:gd name="T4" fmla="*/ 550 w 984"/>
                    <a:gd name="T5" fmla="*/ 16 h 844"/>
                    <a:gd name="T6" fmla="*/ 578 w 984"/>
                    <a:gd name="T7" fmla="*/ 59 h 844"/>
                    <a:gd name="T8" fmla="*/ 586 w 984"/>
                    <a:gd name="T9" fmla="*/ 41 h 844"/>
                    <a:gd name="T10" fmla="*/ 606 w 984"/>
                    <a:gd name="T11" fmla="*/ 32 h 844"/>
                    <a:gd name="T12" fmla="*/ 642 w 984"/>
                    <a:gd name="T13" fmla="*/ 57 h 844"/>
                    <a:gd name="T14" fmla="*/ 682 w 984"/>
                    <a:gd name="T15" fmla="*/ 44 h 844"/>
                    <a:gd name="T16" fmla="*/ 706 w 984"/>
                    <a:gd name="T17" fmla="*/ 39 h 844"/>
                    <a:gd name="T18" fmla="*/ 762 w 984"/>
                    <a:gd name="T19" fmla="*/ 2 h 844"/>
                    <a:gd name="T20" fmla="*/ 798 w 984"/>
                    <a:gd name="T21" fmla="*/ 32 h 844"/>
                    <a:gd name="T22" fmla="*/ 798 w 984"/>
                    <a:gd name="T23" fmla="*/ 59 h 844"/>
                    <a:gd name="T24" fmla="*/ 790 w 984"/>
                    <a:gd name="T25" fmla="*/ 72 h 844"/>
                    <a:gd name="T26" fmla="*/ 766 w 984"/>
                    <a:gd name="T27" fmla="*/ 73 h 844"/>
                    <a:gd name="T28" fmla="*/ 762 w 984"/>
                    <a:gd name="T29" fmla="*/ 84 h 844"/>
                    <a:gd name="T30" fmla="*/ 802 w 984"/>
                    <a:gd name="T31" fmla="*/ 102 h 844"/>
                    <a:gd name="T32" fmla="*/ 786 w 984"/>
                    <a:gd name="T33" fmla="*/ 145 h 844"/>
                    <a:gd name="T34" fmla="*/ 830 w 984"/>
                    <a:gd name="T35" fmla="*/ 187 h 844"/>
                    <a:gd name="T36" fmla="*/ 854 w 984"/>
                    <a:gd name="T37" fmla="*/ 203 h 844"/>
                    <a:gd name="T38" fmla="*/ 830 w 984"/>
                    <a:gd name="T39" fmla="*/ 203 h 844"/>
                    <a:gd name="T40" fmla="*/ 746 w 984"/>
                    <a:gd name="T41" fmla="*/ 171 h 844"/>
                    <a:gd name="T42" fmla="*/ 678 w 984"/>
                    <a:gd name="T43" fmla="*/ 182 h 844"/>
                    <a:gd name="T44" fmla="*/ 590 w 984"/>
                    <a:gd name="T45" fmla="*/ 200 h 844"/>
                    <a:gd name="T46" fmla="*/ 642 w 984"/>
                    <a:gd name="T47" fmla="*/ 262 h 844"/>
                    <a:gd name="T48" fmla="*/ 710 w 984"/>
                    <a:gd name="T49" fmla="*/ 275 h 844"/>
                    <a:gd name="T50" fmla="*/ 738 w 984"/>
                    <a:gd name="T51" fmla="*/ 248 h 844"/>
                    <a:gd name="T52" fmla="*/ 774 w 984"/>
                    <a:gd name="T53" fmla="*/ 257 h 844"/>
                    <a:gd name="T54" fmla="*/ 766 w 984"/>
                    <a:gd name="T55" fmla="*/ 285 h 844"/>
                    <a:gd name="T56" fmla="*/ 802 w 984"/>
                    <a:gd name="T57" fmla="*/ 303 h 844"/>
                    <a:gd name="T58" fmla="*/ 838 w 984"/>
                    <a:gd name="T59" fmla="*/ 297 h 844"/>
                    <a:gd name="T60" fmla="*/ 922 w 984"/>
                    <a:gd name="T61" fmla="*/ 364 h 844"/>
                    <a:gd name="T62" fmla="*/ 942 w 984"/>
                    <a:gd name="T63" fmla="*/ 373 h 844"/>
                    <a:gd name="T64" fmla="*/ 874 w 984"/>
                    <a:gd name="T65" fmla="*/ 366 h 844"/>
                    <a:gd name="T66" fmla="*/ 830 w 984"/>
                    <a:gd name="T67" fmla="*/ 342 h 844"/>
                    <a:gd name="T68" fmla="*/ 778 w 984"/>
                    <a:gd name="T69" fmla="*/ 321 h 844"/>
                    <a:gd name="T70" fmla="*/ 702 w 984"/>
                    <a:gd name="T71" fmla="*/ 299 h 844"/>
                    <a:gd name="T72" fmla="*/ 614 w 984"/>
                    <a:gd name="T73" fmla="*/ 293 h 844"/>
                    <a:gd name="T74" fmla="*/ 506 w 984"/>
                    <a:gd name="T75" fmla="*/ 268 h 844"/>
                    <a:gd name="T76" fmla="*/ 462 w 984"/>
                    <a:gd name="T77" fmla="*/ 229 h 844"/>
                    <a:gd name="T78" fmla="*/ 430 w 984"/>
                    <a:gd name="T79" fmla="*/ 209 h 844"/>
                    <a:gd name="T80" fmla="*/ 382 w 984"/>
                    <a:gd name="T81" fmla="*/ 194 h 844"/>
                    <a:gd name="T82" fmla="*/ 342 w 984"/>
                    <a:gd name="T83" fmla="*/ 166 h 844"/>
                    <a:gd name="T84" fmla="*/ 354 w 984"/>
                    <a:gd name="T85" fmla="*/ 187 h 844"/>
                    <a:gd name="T86" fmla="*/ 418 w 984"/>
                    <a:gd name="T87" fmla="*/ 223 h 844"/>
                    <a:gd name="T88" fmla="*/ 422 w 984"/>
                    <a:gd name="T89" fmla="*/ 237 h 844"/>
                    <a:gd name="T90" fmla="*/ 394 w 984"/>
                    <a:gd name="T91" fmla="*/ 225 h 844"/>
                    <a:gd name="T92" fmla="*/ 354 w 984"/>
                    <a:gd name="T93" fmla="*/ 211 h 844"/>
                    <a:gd name="T94" fmla="*/ 314 w 984"/>
                    <a:gd name="T95" fmla="*/ 182 h 844"/>
                    <a:gd name="T96" fmla="*/ 266 w 984"/>
                    <a:gd name="T97" fmla="*/ 157 h 844"/>
                    <a:gd name="T98" fmla="*/ 210 w 984"/>
                    <a:gd name="T99" fmla="*/ 142 h 844"/>
                    <a:gd name="T100" fmla="*/ 154 w 984"/>
                    <a:gd name="T101" fmla="*/ 107 h 844"/>
                    <a:gd name="T102" fmla="*/ 66 w 984"/>
                    <a:gd name="T103" fmla="*/ 30 h 844"/>
                    <a:gd name="T104" fmla="*/ 34 w 984"/>
                    <a:gd name="T105" fmla="*/ 16 h 844"/>
                    <a:gd name="T106" fmla="*/ 46 w 984"/>
                    <a:gd name="T107" fmla="*/ 10 h 844"/>
                    <a:gd name="T108" fmla="*/ 102 w 984"/>
                    <a:gd name="T109" fmla="*/ 32 h 8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endParaRPr lang="en-AU"/>
                </a:p>
              </p:txBody>
            </p:sp>
            <p:sp>
              <p:nvSpPr>
                <p:cNvPr id="63" name="Freeform 32"/>
                <p:cNvSpPr>
                  <a:spLocks/>
                </p:cNvSpPr>
                <p:nvPr userDrawn="1"/>
              </p:nvSpPr>
              <p:spPr bwMode="ltGray">
                <a:xfrm>
                  <a:off x="3577" y="490"/>
                  <a:ext cx="36" cy="39"/>
                </a:xfrm>
                <a:custGeom>
                  <a:avLst/>
                  <a:gdLst>
                    <a:gd name="T0" fmla="*/ 6 w 36"/>
                    <a:gd name="T1" fmla="*/ 12 h 48"/>
                    <a:gd name="T2" fmla="*/ 10 w 36"/>
                    <a:gd name="T3" fmla="*/ 21 h 48"/>
                    <a:gd name="T4" fmla="*/ 6 w 36"/>
                    <a:gd name="T5" fmla="*/ 12 h 48"/>
                    <a:gd name="T6" fmla="*/ 0 60000 65536"/>
                    <a:gd name="T7" fmla="*/ 0 60000 65536"/>
                    <a:gd name="T8" fmla="*/ 0 60000 65536"/>
                  </a:gdLst>
                  <a:ahLst/>
                  <a:cxnLst>
                    <a:cxn ang="T6">
                      <a:pos x="T0" y="T1"/>
                    </a:cxn>
                    <a:cxn ang="T7">
                      <a:pos x="T2" y="T3"/>
                    </a:cxn>
                    <a:cxn ang="T8">
                      <a:pos x="T4" y="T5"/>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endParaRPr lang="en-AU"/>
                </a:p>
              </p:txBody>
            </p:sp>
            <p:sp>
              <p:nvSpPr>
                <p:cNvPr id="64" name="Freeform 33"/>
                <p:cNvSpPr>
                  <a:spLocks/>
                </p:cNvSpPr>
                <p:nvPr userDrawn="1"/>
              </p:nvSpPr>
              <p:spPr bwMode="ltGray">
                <a:xfrm>
                  <a:off x="3549" y="475"/>
                  <a:ext cx="38" cy="29"/>
                </a:xfrm>
                <a:custGeom>
                  <a:avLst/>
                  <a:gdLst>
                    <a:gd name="T0" fmla="*/ 0 w 36"/>
                    <a:gd name="T1" fmla="*/ 2 h 37"/>
                    <a:gd name="T2" fmla="*/ 16 w 36"/>
                    <a:gd name="T3" fmla="*/ 1 h 37"/>
                    <a:gd name="T4" fmla="*/ 44 w 36"/>
                    <a:gd name="T5" fmla="*/ 6 h 37"/>
                    <a:gd name="T6" fmla="*/ 8 w 36"/>
                    <a:gd name="T7" fmla="*/ 6 h 37"/>
                    <a:gd name="T8" fmla="*/ 0 w 36"/>
                    <a:gd name="T9" fmla="*/ 2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endParaRPr lang="en-AU"/>
                </a:p>
              </p:txBody>
            </p:sp>
            <p:sp>
              <p:nvSpPr>
                <p:cNvPr id="65" name="Freeform 34"/>
                <p:cNvSpPr>
                  <a:spLocks/>
                </p:cNvSpPr>
                <p:nvPr userDrawn="1"/>
              </p:nvSpPr>
              <p:spPr bwMode="ltGray">
                <a:xfrm>
                  <a:off x="4686" y="394"/>
                  <a:ext cx="171" cy="81"/>
                </a:xfrm>
                <a:custGeom>
                  <a:avLst/>
                  <a:gdLst>
                    <a:gd name="T0" fmla="*/ 0 w 170"/>
                    <a:gd name="T1" fmla="*/ 25 h 96"/>
                    <a:gd name="T2" fmla="*/ 28 w 170"/>
                    <a:gd name="T3" fmla="*/ 13 h 96"/>
                    <a:gd name="T4" fmla="*/ 56 w 170"/>
                    <a:gd name="T5" fmla="*/ 11 h 96"/>
                    <a:gd name="T6" fmla="*/ 80 w 170"/>
                    <a:gd name="T7" fmla="*/ 5 h 96"/>
                    <a:gd name="T8" fmla="*/ 64 w 170"/>
                    <a:gd name="T9" fmla="*/ 13 h 96"/>
                    <a:gd name="T10" fmla="*/ 128 w 170"/>
                    <a:gd name="T11" fmla="*/ 25 h 96"/>
                    <a:gd name="T12" fmla="*/ 164 w 170"/>
                    <a:gd name="T13" fmla="*/ 33 h 96"/>
                    <a:gd name="T14" fmla="*/ 120 w 170"/>
                    <a:gd name="T15" fmla="*/ 39 h 96"/>
                    <a:gd name="T16" fmla="*/ 92 w 170"/>
                    <a:gd name="T17" fmla="*/ 30 h 96"/>
                    <a:gd name="T18" fmla="*/ 76 w 170"/>
                    <a:gd name="T19" fmla="*/ 27 h 96"/>
                    <a:gd name="T20" fmla="*/ 24 w 170"/>
                    <a:gd name="T21" fmla="*/ 21 h 96"/>
                    <a:gd name="T22" fmla="*/ 0 w 170"/>
                    <a:gd name="T23" fmla="*/ 25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endParaRPr lang="en-AU"/>
                </a:p>
              </p:txBody>
            </p:sp>
            <p:sp>
              <p:nvSpPr>
                <p:cNvPr id="66" name="Freeform 35"/>
                <p:cNvSpPr>
                  <a:spLocks/>
                </p:cNvSpPr>
                <p:nvPr userDrawn="1"/>
              </p:nvSpPr>
              <p:spPr bwMode="ltGray">
                <a:xfrm>
                  <a:off x="4867" y="460"/>
                  <a:ext cx="138" cy="37"/>
                </a:xfrm>
                <a:custGeom>
                  <a:avLst/>
                  <a:gdLst>
                    <a:gd name="T0" fmla="*/ 0 w 138"/>
                    <a:gd name="T1" fmla="*/ 0 h 44"/>
                    <a:gd name="T2" fmla="*/ 52 w 138"/>
                    <a:gd name="T3" fmla="*/ 3 h 44"/>
                    <a:gd name="T4" fmla="*/ 88 w 138"/>
                    <a:gd name="T5" fmla="*/ 12 h 44"/>
                    <a:gd name="T6" fmla="*/ 112 w 138"/>
                    <a:gd name="T7" fmla="*/ 10 h 44"/>
                    <a:gd name="T8" fmla="*/ 108 w 138"/>
                    <a:gd name="T9" fmla="*/ 22 h 44"/>
                    <a:gd name="T10" fmla="*/ 64 w 138"/>
                    <a:gd name="T11" fmla="*/ 20 h 44"/>
                    <a:gd name="T12" fmla="*/ 0 w 138"/>
                    <a:gd name="T13" fmla="*/ 18 h 44"/>
                    <a:gd name="T14" fmla="*/ 28 w 138"/>
                    <a:gd name="T15" fmla="*/ 10 h 44"/>
                    <a:gd name="T16" fmla="*/ 0 w 138"/>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endParaRPr lang="en-AU"/>
                </a:p>
              </p:txBody>
            </p:sp>
            <p:sp>
              <p:nvSpPr>
                <p:cNvPr id="67" name="Freeform 36"/>
                <p:cNvSpPr>
                  <a:spLocks/>
                </p:cNvSpPr>
                <p:nvPr userDrawn="1"/>
              </p:nvSpPr>
              <p:spPr bwMode="ltGray">
                <a:xfrm>
                  <a:off x="4794" y="480"/>
                  <a:ext cx="56" cy="34"/>
                </a:xfrm>
                <a:custGeom>
                  <a:avLst/>
                  <a:gdLst>
                    <a:gd name="T0" fmla="*/ 17 w 57"/>
                    <a:gd name="T1" fmla="*/ 11 h 42"/>
                    <a:gd name="T2" fmla="*/ 33 w 57"/>
                    <a:gd name="T3" fmla="*/ 6 h 42"/>
                    <a:gd name="T4" fmla="*/ 17 w 57"/>
                    <a:gd name="T5" fmla="*/ 11 h 42"/>
                    <a:gd name="T6" fmla="*/ 0 60000 65536"/>
                    <a:gd name="T7" fmla="*/ 0 60000 65536"/>
                    <a:gd name="T8" fmla="*/ 0 60000 65536"/>
                  </a:gdLst>
                  <a:ahLst/>
                  <a:cxnLst>
                    <a:cxn ang="T6">
                      <a:pos x="T0" y="T1"/>
                    </a:cxn>
                    <a:cxn ang="T7">
                      <a:pos x="T2" y="T3"/>
                    </a:cxn>
                    <a:cxn ang="T8">
                      <a:pos x="T4" y="T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endParaRPr lang="en-AU"/>
                </a:p>
              </p:txBody>
            </p:sp>
            <p:sp>
              <p:nvSpPr>
                <p:cNvPr id="68" name="Freeform 37"/>
                <p:cNvSpPr>
                  <a:spLocks/>
                </p:cNvSpPr>
                <p:nvPr userDrawn="1"/>
              </p:nvSpPr>
              <p:spPr bwMode="ltGray">
                <a:xfrm>
                  <a:off x="4757" y="375"/>
                  <a:ext cx="37" cy="44"/>
                </a:xfrm>
                <a:custGeom>
                  <a:avLst/>
                  <a:gdLst>
                    <a:gd name="T0" fmla="*/ 15 w 39"/>
                    <a:gd name="T1" fmla="*/ 16 h 52"/>
                    <a:gd name="T2" fmla="*/ 15 w 39"/>
                    <a:gd name="T3" fmla="*/ 0 h 52"/>
                    <a:gd name="T4" fmla="*/ 15 w 39"/>
                    <a:gd name="T5" fmla="*/ 16 h 52"/>
                    <a:gd name="T6" fmla="*/ 0 60000 65536"/>
                    <a:gd name="T7" fmla="*/ 0 60000 65536"/>
                    <a:gd name="T8" fmla="*/ 0 60000 65536"/>
                  </a:gdLst>
                  <a:ahLst/>
                  <a:cxnLst>
                    <a:cxn ang="T6">
                      <a:pos x="T0" y="T1"/>
                    </a:cxn>
                    <a:cxn ang="T7">
                      <a:pos x="T2" y="T3"/>
                    </a:cxn>
                    <a:cxn ang="T8">
                      <a:pos x="T4" y="T5"/>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endParaRPr lang="en-AU"/>
                </a:p>
              </p:txBody>
            </p:sp>
            <p:sp>
              <p:nvSpPr>
                <p:cNvPr id="69" name="Freeform 38"/>
                <p:cNvSpPr>
                  <a:spLocks/>
                </p:cNvSpPr>
                <p:nvPr userDrawn="1"/>
              </p:nvSpPr>
              <p:spPr bwMode="ltGray">
                <a:xfrm>
                  <a:off x="5054" y="507"/>
                  <a:ext cx="45" cy="66"/>
                </a:xfrm>
                <a:custGeom>
                  <a:avLst/>
                  <a:gdLst>
                    <a:gd name="T0" fmla="*/ 4 w 44"/>
                    <a:gd name="T1" fmla="*/ 4 h 80"/>
                    <a:gd name="T2" fmla="*/ 20 w 44"/>
                    <a:gd name="T3" fmla="*/ 15 h 80"/>
                    <a:gd name="T4" fmla="*/ 28 w 44"/>
                    <a:gd name="T5" fmla="*/ 22 h 80"/>
                    <a:gd name="T6" fmla="*/ 40 w 44"/>
                    <a:gd name="T7" fmla="*/ 25 h 80"/>
                    <a:gd name="T8" fmla="*/ 28 w 44"/>
                    <a:gd name="T9" fmla="*/ 34 h 80"/>
                    <a:gd name="T10" fmla="*/ 0 w 44"/>
                    <a:gd name="T11" fmla="*/ 10 h 80"/>
                    <a:gd name="T12" fmla="*/ 4 w 44"/>
                    <a:gd name="T13" fmla="*/ 4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endParaRPr lang="en-AU"/>
                </a:p>
              </p:txBody>
            </p:sp>
            <p:sp>
              <p:nvSpPr>
                <p:cNvPr id="70" name="Freeform 39"/>
                <p:cNvSpPr>
                  <a:spLocks/>
                </p:cNvSpPr>
                <p:nvPr userDrawn="1"/>
              </p:nvSpPr>
              <p:spPr bwMode="ltGray">
                <a:xfrm>
                  <a:off x="4260" y="6"/>
                  <a:ext cx="480" cy="100"/>
                </a:xfrm>
                <a:custGeom>
                  <a:avLst/>
                  <a:gdLst>
                    <a:gd name="T0" fmla="*/ 1073 w 323"/>
                    <a:gd name="T1" fmla="*/ 8 h 64"/>
                    <a:gd name="T2" fmla="*/ 1126 w 323"/>
                    <a:gd name="T3" fmla="*/ 48 h 64"/>
                    <a:gd name="T4" fmla="*/ 1146 w 323"/>
                    <a:gd name="T5" fmla="*/ 0 h 64"/>
                    <a:gd name="T6" fmla="*/ 1294 w 323"/>
                    <a:gd name="T7" fmla="*/ 0 h 64"/>
                    <a:gd name="T8" fmla="*/ 1403 w 323"/>
                    <a:gd name="T9" fmla="*/ 103 h 64"/>
                    <a:gd name="T10" fmla="*/ 1554 w 323"/>
                    <a:gd name="T11" fmla="*/ 61 h 64"/>
                    <a:gd name="T12" fmla="*/ 1532 w 323"/>
                    <a:gd name="T13" fmla="*/ 170 h 64"/>
                    <a:gd name="T14" fmla="*/ 1453 w 323"/>
                    <a:gd name="T15" fmla="*/ 277 h 64"/>
                    <a:gd name="T16" fmla="*/ 1437 w 323"/>
                    <a:gd name="T17" fmla="*/ 170 h 64"/>
                    <a:gd name="T18" fmla="*/ 1403 w 323"/>
                    <a:gd name="T19" fmla="*/ 183 h 64"/>
                    <a:gd name="T20" fmla="*/ 1363 w 323"/>
                    <a:gd name="T21" fmla="*/ 170 h 64"/>
                    <a:gd name="T22" fmla="*/ 1282 w 323"/>
                    <a:gd name="T23" fmla="*/ 127 h 64"/>
                    <a:gd name="T24" fmla="*/ 1113 w 323"/>
                    <a:gd name="T25" fmla="*/ 225 h 64"/>
                    <a:gd name="T26" fmla="*/ 981 w 323"/>
                    <a:gd name="T27" fmla="*/ 264 h 64"/>
                    <a:gd name="T28" fmla="*/ 1033 w 323"/>
                    <a:gd name="T29" fmla="*/ 339 h 64"/>
                    <a:gd name="T30" fmla="*/ 917 w 323"/>
                    <a:gd name="T31" fmla="*/ 373 h 64"/>
                    <a:gd name="T32" fmla="*/ 823 w 323"/>
                    <a:gd name="T33" fmla="*/ 361 h 64"/>
                    <a:gd name="T34" fmla="*/ 863 w 323"/>
                    <a:gd name="T35" fmla="*/ 339 h 64"/>
                    <a:gd name="T36" fmla="*/ 832 w 323"/>
                    <a:gd name="T37" fmla="*/ 239 h 64"/>
                    <a:gd name="T38" fmla="*/ 823 w 323"/>
                    <a:gd name="T39" fmla="*/ 183 h 64"/>
                    <a:gd name="T40" fmla="*/ 771 w 323"/>
                    <a:gd name="T41" fmla="*/ 138 h 64"/>
                    <a:gd name="T42" fmla="*/ 694 w 323"/>
                    <a:gd name="T43" fmla="*/ 161 h 64"/>
                    <a:gd name="T44" fmla="*/ 654 w 323"/>
                    <a:gd name="T45" fmla="*/ 161 h 64"/>
                    <a:gd name="T46" fmla="*/ 600 w 323"/>
                    <a:gd name="T47" fmla="*/ 148 h 64"/>
                    <a:gd name="T48" fmla="*/ 404 w 323"/>
                    <a:gd name="T49" fmla="*/ 13 h 64"/>
                    <a:gd name="T50" fmla="*/ 290 w 323"/>
                    <a:gd name="T51" fmla="*/ 83 h 64"/>
                    <a:gd name="T52" fmla="*/ 1 w 323"/>
                    <a:gd name="T53" fmla="*/ 0 h 64"/>
                    <a:gd name="T54" fmla="*/ 1073 w 323"/>
                    <a:gd name="T55" fmla="*/ 8 h 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endParaRPr lang="en-AU"/>
                </a:p>
              </p:txBody>
            </p:sp>
            <p:sp>
              <p:nvSpPr>
                <p:cNvPr id="71" name="Freeform 40"/>
                <p:cNvSpPr>
                  <a:spLocks/>
                </p:cNvSpPr>
                <p:nvPr userDrawn="1"/>
              </p:nvSpPr>
              <p:spPr bwMode="ltGray">
                <a:xfrm>
                  <a:off x="3835" y="3"/>
                  <a:ext cx="446" cy="49"/>
                </a:xfrm>
                <a:custGeom>
                  <a:avLst/>
                  <a:gdLst>
                    <a:gd name="T0" fmla="*/ 513 w 300"/>
                    <a:gd name="T1" fmla="*/ 193 h 31"/>
                    <a:gd name="T2" fmla="*/ 149 w 300"/>
                    <a:gd name="T3" fmla="*/ 8 h 31"/>
                    <a:gd name="T4" fmla="*/ 1393 w 300"/>
                    <a:gd name="T5" fmla="*/ 0 h 31"/>
                    <a:gd name="T6" fmla="*/ 1445 w 300"/>
                    <a:gd name="T7" fmla="*/ 87 h 31"/>
                    <a:gd name="T8" fmla="*/ 1289 w 300"/>
                    <a:gd name="T9" fmla="*/ 100 h 31"/>
                    <a:gd name="T10" fmla="*/ 513 w 300"/>
                    <a:gd name="T11" fmla="*/ 193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endParaRPr lang="en-AU"/>
                </a:p>
              </p:txBody>
            </p:sp>
            <p:sp>
              <p:nvSpPr>
                <p:cNvPr id="72" name="Freeform 41"/>
                <p:cNvSpPr>
                  <a:spLocks/>
                </p:cNvSpPr>
                <p:nvPr userDrawn="1"/>
              </p:nvSpPr>
              <p:spPr bwMode="ltGray">
                <a:xfrm>
                  <a:off x="2853" y="74"/>
                  <a:ext cx="42" cy="25"/>
                </a:xfrm>
                <a:custGeom>
                  <a:avLst/>
                  <a:gdLst>
                    <a:gd name="T0" fmla="*/ 0 w 41"/>
                    <a:gd name="T1" fmla="*/ 14 h 29"/>
                    <a:gd name="T2" fmla="*/ 12 w 41"/>
                    <a:gd name="T3" fmla="*/ 16 h 29"/>
                    <a:gd name="T4" fmla="*/ 0 w 41"/>
                    <a:gd name="T5" fmla="*/ 14 h 29"/>
                    <a:gd name="T6" fmla="*/ 0 60000 65536"/>
                    <a:gd name="T7" fmla="*/ 0 60000 65536"/>
                    <a:gd name="T8" fmla="*/ 0 60000 65536"/>
                  </a:gdLst>
                  <a:ahLst/>
                  <a:cxnLst>
                    <a:cxn ang="T6">
                      <a:pos x="T0" y="T1"/>
                    </a:cxn>
                    <a:cxn ang="T7">
                      <a:pos x="T2" y="T3"/>
                    </a:cxn>
                    <a:cxn ang="T8">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endParaRPr lang="en-AU"/>
                </a:p>
              </p:txBody>
            </p:sp>
            <p:sp>
              <p:nvSpPr>
                <p:cNvPr id="73" name="Freeform 42"/>
                <p:cNvSpPr>
                  <a:spLocks/>
                </p:cNvSpPr>
                <p:nvPr userDrawn="1"/>
              </p:nvSpPr>
              <p:spPr bwMode="ltGray">
                <a:xfrm>
                  <a:off x="1704" y="3"/>
                  <a:ext cx="1022" cy="372"/>
                </a:xfrm>
                <a:custGeom>
                  <a:avLst/>
                  <a:gdLst>
                    <a:gd name="T0" fmla="*/ 2203 w 436"/>
                    <a:gd name="T1" fmla="*/ 29 h 152"/>
                    <a:gd name="T2" fmla="*/ 13164 w 436"/>
                    <a:gd name="T3" fmla="*/ 0 h 152"/>
                    <a:gd name="T4" fmla="*/ 12555 w 436"/>
                    <a:gd name="T5" fmla="*/ 1936 h 152"/>
                    <a:gd name="T6" fmla="*/ 11990 w 436"/>
                    <a:gd name="T7" fmla="*/ 2433 h 152"/>
                    <a:gd name="T8" fmla="*/ 11835 w 436"/>
                    <a:gd name="T9" fmla="*/ 2509 h 152"/>
                    <a:gd name="T10" fmla="*/ 11319 w 436"/>
                    <a:gd name="T11" fmla="*/ 2624 h 152"/>
                    <a:gd name="T12" fmla="*/ 10895 w 436"/>
                    <a:gd name="T13" fmla="*/ 3150 h 152"/>
                    <a:gd name="T14" fmla="*/ 10935 w 436"/>
                    <a:gd name="T15" fmla="*/ 3546 h 152"/>
                    <a:gd name="T16" fmla="*/ 10984 w 436"/>
                    <a:gd name="T17" fmla="*/ 3840 h 152"/>
                    <a:gd name="T18" fmla="*/ 11050 w 436"/>
                    <a:gd name="T19" fmla="*/ 4060 h 152"/>
                    <a:gd name="T20" fmla="*/ 10935 w 436"/>
                    <a:gd name="T21" fmla="*/ 4383 h 152"/>
                    <a:gd name="T22" fmla="*/ 10600 w 436"/>
                    <a:gd name="T23" fmla="*/ 4312 h 152"/>
                    <a:gd name="T24" fmla="*/ 10330 w 436"/>
                    <a:gd name="T25" fmla="*/ 4630 h 152"/>
                    <a:gd name="T26" fmla="*/ 10473 w 436"/>
                    <a:gd name="T27" fmla="*/ 3766 h 152"/>
                    <a:gd name="T28" fmla="*/ 10199 w 436"/>
                    <a:gd name="T29" fmla="*/ 3593 h 152"/>
                    <a:gd name="T30" fmla="*/ 10379 w 436"/>
                    <a:gd name="T31" fmla="*/ 3343 h 152"/>
                    <a:gd name="T32" fmla="*/ 10330 w 436"/>
                    <a:gd name="T33" fmla="*/ 3199 h 152"/>
                    <a:gd name="T34" fmla="*/ 9660 w 436"/>
                    <a:gd name="T35" fmla="*/ 3372 h 152"/>
                    <a:gd name="T36" fmla="*/ 9571 w 436"/>
                    <a:gd name="T37" fmla="*/ 3049 h 152"/>
                    <a:gd name="T38" fmla="*/ 8961 w 436"/>
                    <a:gd name="T39" fmla="*/ 3372 h 152"/>
                    <a:gd name="T40" fmla="*/ 9660 w 436"/>
                    <a:gd name="T41" fmla="*/ 3696 h 152"/>
                    <a:gd name="T42" fmla="*/ 9210 w 436"/>
                    <a:gd name="T43" fmla="*/ 4192 h 152"/>
                    <a:gd name="T44" fmla="*/ 9390 w 436"/>
                    <a:gd name="T45" fmla="*/ 4515 h 152"/>
                    <a:gd name="T46" fmla="*/ 9505 w 436"/>
                    <a:gd name="T47" fmla="*/ 4953 h 152"/>
                    <a:gd name="T48" fmla="*/ 9325 w 436"/>
                    <a:gd name="T49" fmla="*/ 4983 h 152"/>
                    <a:gd name="T50" fmla="*/ 9477 w 436"/>
                    <a:gd name="T51" fmla="*/ 5157 h 152"/>
                    <a:gd name="T52" fmla="*/ 9275 w 436"/>
                    <a:gd name="T53" fmla="*/ 5450 h 152"/>
                    <a:gd name="T54" fmla="*/ 0 w 436"/>
                    <a:gd name="T55" fmla="*/ 5350 h 152"/>
                    <a:gd name="T56" fmla="*/ 2203 w 436"/>
                    <a:gd name="T57" fmla="*/ 29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endParaRPr lang="en-AU"/>
                </a:p>
              </p:txBody>
            </p:sp>
            <p:sp>
              <p:nvSpPr>
                <p:cNvPr id="74" name="Freeform 43"/>
                <p:cNvSpPr>
                  <a:spLocks/>
                </p:cNvSpPr>
                <p:nvPr userDrawn="1"/>
              </p:nvSpPr>
              <p:spPr bwMode="ltGray">
                <a:xfrm>
                  <a:off x="2729" y="-9"/>
                  <a:ext cx="47" cy="134"/>
                </a:xfrm>
                <a:custGeom>
                  <a:avLst/>
                  <a:gdLst>
                    <a:gd name="T0" fmla="*/ 5 w 47"/>
                    <a:gd name="T1" fmla="*/ 68 h 165"/>
                    <a:gd name="T2" fmla="*/ 15 w 47"/>
                    <a:gd name="T3" fmla="*/ 47 h 165"/>
                    <a:gd name="T4" fmla="*/ 17 w 47"/>
                    <a:gd name="T5" fmla="*/ 30 h 165"/>
                    <a:gd name="T6" fmla="*/ 11 w 47"/>
                    <a:gd name="T7" fmla="*/ 17 h 165"/>
                    <a:gd name="T8" fmla="*/ 17 w 47"/>
                    <a:gd name="T9" fmla="*/ 5 h 165"/>
                    <a:gd name="T10" fmla="*/ 21 w 47"/>
                    <a:gd name="T11" fmla="*/ 0 h 165"/>
                    <a:gd name="T12" fmla="*/ 31 w 47"/>
                    <a:gd name="T13" fmla="*/ 12 h 165"/>
                    <a:gd name="T14" fmla="*/ 47 w 47"/>
                    <a:gd name="T15" fmla="*/ 43 h 165"/>
                    <a:gd name="T16" fmla="*/ 31 w 47"/>
                    <a:gd name="T17" fmla="*/ 47 h 165"/>
                    <a:gd name="T18" fmla="*/ 23 w 47"/>
                    <a:gd name="T19" fmla="*/ 54 h 165"/>
                    <a:gd name="T20" fmla="*/ 21 w 47"/>
                    <a:gd name="T21" fmla="*/ 58 h 165"/>
                    <a:gd name="T22" fmla="*/ 27 w 47"/>
                    <a:gd name="T23" fmla="*/ 58 h 165"/>
                    <a:gd name="T24" fmla="*/ 31 w 47"/>
                    <a:gd name="T25" fmla="*/ 64 h 165"/>
                    <a:gd name="T26" fmla="*/ 13 w 47"/>
                    <a:gd name="T27" fmla="*/ 64 h 165"/>
                    <a:gd name="T28" fmla="*/ 7 w 47"/>
                    <a:gd name="T29" fmla="*/ 70 h 165"/>
                    <a:gd name="T30" fmla="*/ 3 w 47"/>
                    <a:gd name="T31" fmla="*/ 67 h 165"/>
                    <a:gd name="T32" fmla="*/ 5 w 47"/>
                    <a:gd name="T33" fmla="*/ 68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endParaRPr lang="en-AU"/>
                </a:p>
              </p:txBody>
            </p:sp>
            <p:sp>
              <p:nvSpPr>
                <p:cNvPr id="75" name="Freeform 44"/>
                <p:cNvSpPr>
                  <a:spLocks/>
                </p:cNvSpPr>
                <p:nvPr userDrawn="1"/>
              </p:nvSpPr>
              <p:spPr bwMode="ltGray">
                <a:xfrm>
                  <a:off x="2701" y="103"/>
                  <a:ext cx="138" cy="84"/>
                </a:xfrm>
                <a:custGeom>
                  <a:avLst/>
                  <a:gdLst>
                    <a:gd name="T0" fmla="*/ 26 w 138"/>
                    <a:gd name="T1" fmla="*/ 27 h 103"/>
                    <a:gd name="T2" fmla="*/ 30 w 138"/>
                    <a:gd name="T3" fmla="*/ 20 h 103"/>
                    <a:gd name="T4" fmla="*/ 50 w 138"/>
                    <a:gd name="T5" fmla="*/ 15 h 103"/>
                    <a:gd name="T6" fmla="*/ 54 w 138"/>
                    <a:gd name="T7" fmla="*/ 20 h 103"/>
                    <a:gd name="T8" fmla="*/ 66 w 138"/>
                    <a:gd name="T9" fmla="*/ 22 h 103"/>
                    <a:gd name="T10" fmla="*/ 80 w 138"/>
                    <a:gd name="T11" fmla="*/ 24 h 103"/>
                    <a:gd name="T12" fmla="*/ 116 w 138"/>
                    <a:gd name="T13" fmla="*/ 15 h 103"/>
                    <a:gd name="T14" fmla="*/ 130 w 138"/>
                    <a:gd name="T15" fmla="*/ 7 h 103"/>
                    <a:gd name="T16" fmla="*/ 138 w 138"/>
                    <a:gd name="T17" fmla="*/ 5 h 103"/>
                    <a:gd name="T18" fmla="*/ 106 w 138"/>
                    <a:gd name="T19" fmla="*/ 22 h 103"/>
                    <a:gd name="T20" fmla="*/ 84 w 138"/>
                    <a:gd name="T21" fmla="*/ 30 h 103"/>
                    <a:gd name="T22" fmla="*/ 66 w 138"/>
                    <a:gd name="T23" fmla="*/ 36 h 103"/>
                    <a:gd name="T24" fmla="*/ 48 w 138"/>
                    <a:gd name="T25" fmla="*/ 46 h 103"/>
                    <a:gd name="T26" fmla="*/ 26 w 138"/>
                    <a:gd name="T27" fmla="*/ 40 h 103"/>
                    <a:gd name="T28" fmla="*/ 20 w 138"/>
                    <a:gd name="T29" fmla="*/ 38 h 103"/>
                    <a:gd name="T30" fmla="*/ 22 w 138"/>
                    <a:gd name="T31" fmla="*/ 42 h 103"/>
                    <a:gd name="T32" fmla="*/ 0 w 138"/>
                    <a:gd name="T33" fmla="*/ 42 h 103"/>
                    <a:gd name="T34" fmla="*/ 10 w 138"/>
                    <a:gd name="T35" fmla="*/ 34 h 103"/>
                    <a:gd name="T36" fmla="*/ 26 w 138"/>
                    <a:gd name="T37" fmla="*/ 27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endParaRPr lang="en-AU"/>
                </a:p>
              </p:txBody>
            </p:sp>
            <p:sp>
              <p:nvSpPr>
                <p:cNvPr id="76" name="Freeform 45"/>
                <p:cNvSpPr>
                  <a:spLocks/>
                </p:cNvSpPr>
                <p:nvPr userDrawn="1"/>
              </p:nvSpPr>
              <p:spPr bwMode="ltGray">
                <a:xfrm>
                  <a:off x="2553" y="182"/>
                  <a:ext cx="187" cy="176"/>
                </a:xfrm>
                <a:custGeom>
                  <a:avLst/>
                  <a:gdLst>
                    <a:gd name="T0" fmla="*/ 154 w 188"/>
                    <a:gd name="T1" fmla="*/ 11 h 214"/>
                    <a:gd name="T2" fmla="*/ 156 w 188"/>
                    <a:gd name="T3" fmla="*/ 2 h 214"/>
                    <a:gd name="T4" fmla="*/ 166 w 188"/>
                    <a:gd name="T5" fmla="*/ 0 h 214"/>
                    <a:gd name="T6" fmla="*/ 178 w 188"/>
                    <a:gd name="T7" fmla="*/ 11 h 214"/>
                    <a:gd name="T8" fmla="*/ 184 w 188"/>
                    <a:gd name="T9" fmla="*/ 20 h 214"/>
                    <a:gd name="T10" fmla="*/ 174 w 188"/>
                    <a:gd name="T11" fmla="*/ 26 h 214"/>
                    <a:gd name="T12" fmla="*/ 166 w 188"/>
                    <a:gd name="T13" fmla="*/ 35 h 214"/>
                    <a:gd name="T14" fmla="*/ 158 w 188"/>
                    <a:gd name="T15" fmla="*/ 58 h 214"/>
                    <a:gd name="T16" fmla="*/ 140 w 188"/>
                    <a:gd name="T17" fmla="*/ 63 h 214"/>
                    <a:gd name="T18" fmla="*/ 116 w 188"/>
                    <a:gd name="T19" fmla="*/ 63 h 214"/>
                    <a:gd name="T20" fmla="*/ 108 w 188"/>
                    <a:gd name="T21" fmla="*/ 57 h 214"/>
                    <a:gd name="T22" fmla="*/ 98 w 188"/>
                    <a:gd name="T23" fmla="*/ 67 h 214"/>
                    <a:gd name="T24" fmla="*/ 90 w 188"/>
                    <a:gd name="T25" fmla="*/ 68 h 214"/>
                    <a:gd name="T26" fmla="*/ 80 w 188"/>
                    <a:gd name="T27" fmla="*/ 61 h 214"/>
                    <a:gd name="T28" fmla="*/ 58 w 188"/>
                    <a:gd name="T29" fmla="*/ 66 h 214"/>
                    <a:gd name="T30" fmla="*/ 76 w 188"/>
                    <a:gd name="T31" fmla="*/ 65 h 214"/>
                    <a:gd name="T32" fmla="*/ 78 w 188"/>
                    <a:gd name="T33" fmla="*/ 74 h 214"/>
                    <a:gd name="T34" fmla="*/ 58 w 188"/>
                    <a:gd name="T35" fmla="*/ 76 h 214"/>
                    <a:gd name="T36" fmla="*/ 34 w 188"/>
                    <a:gd name="T37" fmla="*/ 76 h 214"/>
                    <a:gd name="T38" fmla="*/ 36 w 188"/>
                    <a:gd name="T39" fmla="*/ 71 h 214"/>
                    <a:gd name="T40" fmla="*/ 46 w 188"/>
                    <a:gd name="T41" fmla="*/ 66 h 214"/>
                    <a:gd name="T42" fmla="*/ 34 w 188"/>
                    <a:gd name="T43" fmla="*/ 67 h 214"/>
                    <a:gd name="T44" fmla="*/ 26 w 188"/>
                    <a:gd name="T45" fmla="*/ 76 h 214"/>
                    <a:gd name="T46" fmla="*/ 30 w 188"/>
                    <a:gd name="T47" fmla="*/ 86 h 214"/>
                    <a:gd name="T48" fmla="*/ 14 w 188"/>
                    <a:gd name="T49" fmla="*/ 91 h 214"/>
                    <a:gd name="T50" fmla="*/ 0 w 188"/>
                    <a:gd name="T51" fmla="*/ 98 h 214"/>
                    <a:gd name="T52" fmla="*/ 8 w 188"/>
                    <a:gd name="T53" fmla="*/ 86 h 214"/>
                    <a:gd name="T54" fmla="*/ 0 w 188"/>
                    <a:gd name="T55" fmla="*/ 75 h 214"/>
                    <a:gd name="T56" fmla="*/ 14 w 188"/>
                    <a:gd name="T57" fmla="*/ 70 h 214"/>
                    <a:gd name="T58" fmla="*/ 32 w 188"/>
                    <a:gd name="T59" fmla="*/ 61 h 214"/>
                    <a:gd name="T60" fmla="*/ 44 w 188"/>
                    <a:gd name="T61" fmla="*/ 54 h 214"/>
                    <a:gd name="T62" fmla="*/ 72 w 188"/>
                    <a:gd name="T63" fmla="*/ 53 h 214"/>
                    <a:gd name="T64" fmla="*/ 84 w 188"/>
                    <a:gd name="T65" fmla="*/ 52 h 214"/>
                    <a:gd name="T66" fmla="*/ 110 w 188"/>
                    <a:gd name="T67" fmla="*/ 36 h 214"/>
                    <a:gd name="T68" fmla="*/ 116 w 188"/>
                    <a:gd name="T69" fmla="*/ 43 h 214"/>
                    <a:gd name="T70" fmla="*/ 128 w 188"/>
                    <a:gd name="T71" fmla="*/ 35 h 214"/>
                    <a:gd name="T72" fmla="*/ 146 w 188"/>
                    <a:gd name="T73" fmla="*/ 25 h 214"/>
                    <a:gd name="T74" fmla="*/ 150 w 188"/>
                    <a:gd name="T75" fmla="*/ 20 h 214"/>
                    <a:gd name="T76" fmla="*/ 144 w 188"/>
                    <a:gd name="T77" fmla="*/ 17 h 214"/>
                    <a:gd name="T78" fmla="*/ 148 w 188"/>
                    <a:gd name="T79" fmla="*/ 14 h 214"/>
                    <a:gd name="T80" fmla="*/ 154 w 188"/>
                    <a:gd name="T81" fmla="*/ 11 h 2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endParaRPr lang="en-AU"/>
                </a:p>
              </p:txBody>
            </p:sp>
            <p:sp>
              <p:nvSpPr>
                <p:cNvPr id="77" name="Freeform 46"/>
                <p:cNvSpPr>
                  <a:spLocks/>
                </p:cNvSpPr>
                <p:nvPr userDrawn="1"/>
              </p:nvSpPr>
              <p:spPr bwMode="ltGray">
                <a:xfrm>
                  <a:off x="2677" y="233"/>
                  <a:ext cx="14" cy="10"/>
                </a:xfrm>
                <a:custGeom>
                  <a:avLst/>
                  <a:gdLst>
                    <a:gd name="T0" fmla="*/ 0 w 13"/>
                    <a:gd name="T1" fmla="*/ 3 h 13"/>
                    <a:gd name="T2" fmla="*/ 4 w 13"/>
                    <a:gd name="T3" fmla="*/ 5 h 13"/>
                    <a:gd name="T4" fmla="*/ 0 w 13"/>
                    <a:gd name="T5" fmla="*/ 3 h 13"/>
                    <a:gd name="T6" fmla="*/ 0 60000 65536"/>
                    <a:gd name="T7" fmla="*/ 0 60000 65536"/>
                    <a:gd name="T8" fmla="*/ 0 60000 65536"/>
                  </a:gdLst>
                  <a:ahLst/>
                  <a:cxnLst>
                    <a:cxn ang="T6">
                      <a:pos x="T0" y="T1"/>
                    </a:cxn>
                    <a:cxn ang="T7">
                      <a:pos x="T2" y="T3"/>
                    </a:cxn>
                    <a:cxn ang="T8">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endParaRPr lang="en-AU"/>
                </a:p>
              </p:txBody>
            </p:sp>
            <p:sp>
              <p:nvSpPr>
                <p:cNvPr id="78" name="Freeform 47"/>
                <p:cNvSpPr>
                  <a:spLocks/>
                </p:cNvSpPr>
                <p:nvPr userDrawn="1"/>
              </p:nvSpPr>
              <p:spPr bwMode="ltGray">
                <a:xfrm>
                  <a:off x="1627" y="353"/>
                  <a:ext cx="813" cy="462"/>
                </a:xfrm>
                <a:custGeom>
                  <a:avLst/>
                  <a:gdLst>
                    <a:gd name="T0" fmla="*/ 816 w 812"/>
                    <a:gd name="T1" fmla="*/ 11 h 564"/>
                    <a:gd name="T2" fmla="*/ 782 w 812"/>
                    <a:gd name="T3" fmla="*/ 35 h 564"/>
                    <a:gd name="T4" fmla="*/ 752 w 812"/>
                    <a:gd name="T5" fmla="*/ 55 h 564"/>
                    <a:gd name="T6" fmla="*/ 726 w 812"/>
                    <a:gd name="T7" fmla="*/ 64 h 564"/>
                    <a:gd name="T8" fmla="*/ 638 w 812"/>
                    <a:gd name="T9" fmla="*/ 80 h 564"/>
                    <a:gd name="T10" fmla="*/ 636 w 812"/>
                    <a:gd name="T11" fmla="*/ 95 h 564"/>
                    <a:gd name="T12" fmla="*/ 608 w 812"/>
                    <a:gd name="T13" fmla="*/ 103 h 564"/>
                    <a:gd name="T14" fmla="*/ 624 w 812"/>
                    <a:gd name="T15" fmla="*/ 80 h 564"/>
                    <a:gd name="T16" fmla="*/ 580 w 812"/>
                    <a:gd name="T17" fmla="*/ 84 h 564"/>
                    <a:gd name="T18" fmla="*/ 560 w 812"/>
                    <a:gd name="T19" fmla="*/ 98 h 564"/>
                    <a:gd name="T20" fmla="*/ 600 w 812"/>
                    <a:gd name="T21" fmla="*/ 126 h 564"/>
                    <a:gd name="T22" fmla="*/ 598 w 812"/>
                    <a:gd name="T23" fmla="*/ 165 h 564"/>
                    <a:gd name="T24" fmla="*/ 546 w 812"/>
                    <a:gd name="T25" fmla="*/ 183 h 564"/>
                    <a:gd name="T26" fmla="*/ 526 w 812"/>
                    <a:gd name="T27" fmla="*/ 174 h 564"/>
                    <a:gd name="T28" fmla="*/ 486 w 812"/>
                    <a:gd name="T29" fmla="*/ 156 h 564"/>
                    <a:gd name="T30" fmla="*/ 466 w 812"/>
                    <a:gd name="T31" fmla="*/ 156 h 564"/>
                    <a:gd name="T32" fmla="*/ 454 w 812"/>
                    <a:gd name="T33" fmla="*/ 178 h 564"/>
                    <a:gd name="T34" fmla="*/ 504 w 812"/>
                    <a:gd name="T35" fmla="*/ 209 h 564"/>
                    <a:gd name="T36" fmla="*/ 514 w 812"/>
                    <a:gd name="T37" fmla="*/ 236 h 564"/>
                    <a:gd name="T38" fmla="*/ 530 w 812"/>
                    <a:gd name="T39" fmla="*/ 252 h 564"/>
                    <a:gd name="T40" fmla="*/ 496 w 812"/>
                    <a:gd name="T41" fmla="*/ 245 h 564"/>
                    <a:gd name="T42" fmla="*/ 474 w 812"/>
                    <a:gd name="T43" fmla="*/ 233 h 564"/>
                    <a:gd name="T44" fmla="*/ 426 w 812"/>
                    <a:gd name="T45" fmla="*/ 191 h 564"/>
                    <a:gd name="T46" fmla="*/ 430 w 812"/>
                    <a:gd name="T47" fmla="*/ 139 h 564"/>
                    <a:gd name="T48" fmla="*/ 426 w 812"/>
                    <a:gd name="T49" fmla="*/ 120 h 564"/>
                    <a:gd name="T50" fmla="*/ 416 w 812"/>
                    <a:gd name="T51" fmla="*/ 125 h 564"/>
                    <a:gd name="T52" fmla="*/ 386 w 812"/>
                    <a:gd name="T53" fmla="*/ 120 h 564"/>
                    <a:gd name="T54" fmla="*/ 360 w 812"/>
                    <a:gd name="T55" fmla="*/ 76 h 564"/>
                    <a:gd name="T56" fmla="*/ 330 w 812"/>
                    <a:gd name="T57" fmla="*/ 75 h 564"/>
                    <a:gd name="T58" fmla="*/ 288 w 812"/>
                    <a:gd name="T59" fmla="*/ 78 h 564"/>
                    <a:gd name="T60" fmla="*/ 242 w 812"/>
                    <a:gd name="T61" fmla="*/ 105 h 564"/>
                    <a:gd name="T62" fmla="*/ 196 w 812"/>
                    <a:gd name="T63" fmla="*/ 120 h 564"/>
                    <a:gd name="T64" fmla="*/ 184 w 812"/>
                    <a:gd name="T65" fmla="*/ 123 h 564"/>
                    <a:gd name="T66" fmla="*/ 160 w 812"/>
                    <a:gd name="T67" fmla="*/ 147 h 564"/>
                    <a:gd name="T68" fmla="*/ 152 w 812"/>
                    <a:gd name="T69" fmla="*/ 160 h 564"/>
                    <a:gd name="T70" fmla="*/ 128 w 812"/>
                    <a:gd name="T71" fmla="*/ 182 h 564"/>
                    <a:gd name="T72" fmla="*/ 94 w 812"/>
                    <a:gd name="T73" fmla="*/ 176 h 564"/>
                    <a:gd name="T74" fmla="*/ 66 w 812"/>
                    <a:gd name="T75" fmla="*/ 116 h 564"/>
                    <a:gd name="T76" fmla="*/ 72 w 812"/>
                    <a:gd name="T77" fmla="*/ 70 h 564"/>
                    <a:gd name="T78" fmla="*/ 44 w 812"/>
                    <a:gd name="T79" fmla="*/ 80 h 564"/>
                    <a:gd name="T80" fmla="*/ 20 w 812"/>
                    <a:gd name="T81" fmla="*/ 68 h 564"/>
                    <a:gd name="T82" fmla="*/ 24 w 812"/>
                    <a:gd name="T83" fmla="*/ 62 h 564"/>
                    <a:gd name="T84" fmla="*/ 0 w 812"/>
                    <a:gd name="T85" fmla="*/ 41 h 564"/>
                    <a:gd name="T86" fmla="*/ 802 w 812"/>
                    <a:gd name="T87" fmla="*/ 2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endParaRPr lang="en-AU"/>
                </a:p>
              </p:txBody>
            </p:sp>
            <p:sp>
              <p:nvSpPr>
                <p:cNvPr id="79" name="Freeform 48"/>
                <p:cNvSpPr>
                  <a:spLocks/>
                </p:cNvSpPr>
                <p:nvPr userDrawn="1"/>
              </p:nvSpPr>
              <p:spPr bwMode="ltGray">
                <a:xfrm>
                  <a:off x="1770" y="671"/>
                  <a:ext cx="45" cy="71"/>
                </a:xfrm>
                <a:custGeom>
                  <a:avLst/>
                  <a:gdLst>
                    <a:gd name="T0" fmla="*/ 7 w 43"/>
                    <a:gd name="T1" fmla="*/ 6 h 85"/>
                    <a:gd name="T2" fmla="*/ 21 w 43"/>
                    <a:gd name="T3" fmla="*/ 3 h 85"/>
                    <a:gd name="T4" fmla="*/ 45 w 43"/>
                    <a:gd name="T5" fmla="*/ 16 h 85"/>
                    <a:gd name="T6" fmla="*/ 23 w 43"/>
                    <a:gd name="T7" fmla="*/ 41 h 85"/>
                    <a:gd name="T8" fmla="*/ 1 w 43"/>
                    <a:gd name="T9" fmla="*/ 33 h 85"/>
                    <a:gd name="T10" fmla="*/ 7 w 43"/>
                    <a:gd name="T11" fmla="*/ 6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endParaRPr lang="en-AU"/>
                </a:p>
              </p:txBody>
            </p:sp>
            <p:sp>
              <p:nvSpPr>
                <p:cNvPr id="80" name="Freeform 49"/>
                <p:cNvSpPr>
                  <a:spLocks/>
                </p:cNvSpPr>
                <p:nvPr userDrawn="1"/>
              </p:nvSpPr>
              <p:spPr bwMode="ltGray">
                <a:xfrm>
                  <a:off x="2394" y="431"/>
                  <a:ext cx="42" cy="59"/>
                </a:xfrm>
                <a:custGeom>
                  <a:avLst/>
                  <a:gdLst>
                    <a:gd name="T0" fmla="*/ 11 w 44"/>
                    <a:gd name="T1" fmla="*/ 11 h 74"/>
                    <a:gd name="T2" fmla="*/ 25 w 44"/>
                    <a:gd name="T3" fmla="*/ 2 h 74"/>
                    <a:gd name="T4" fmla="*/ 35 w 44"/>
                    <a:gd name="T5" fmla="*/ 2 h 74"/>
                    <a:gd name="T6" fmla="*/ 32 w 44"/>
                    <a:gd name="T7" fmla="*/ 11 h 74"/>
                    <a:gd name="T8" fmla="*/ 11 w 44"/>
                    <a:gd name="T9" fmla="*/ 30 h 74"/>
                    <a:gd name="T10" fmla="*/ 7 w 44"/>
                    <a:gd name="T11" fmla="*/ 24 h 74"/>
                    <a:gd name="T12" fmla="*/ 3 w 44"/>
                    <a:gd name="T13" fmla="*/ 14 h 74"/>
                    <a:gd name="T14" fmla="*/ 11 w 44"/>
                    <a:gd name="T15" fmla="*/ 11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endParaRPr lang="en-AU"/>
                </a:p>
              </p:txBody>
            </p:sp>
            <p:sp>
              <p:nvSpPr>
                <p:cNvPr id="81" name="Freeform 50"/>
                <p:cNvSpPr>
                  <a:spLocks/>
                </p:cNvSpPr>
                <p:nvPr userDrawn="1"/>
              </p:nvSpPr>
              <p:spPr bwMode="ltGray">
                <a:xfrm>
                  <a:off x="2513" y="402"/>
                  <a:ext cx="21" cy="24"/>
                </a:xfrm>
                <a:custGeom>
                  <a:avLst/>
                  <a:gdLst>
                    <a:gd name="T0" fmla="*/ 7 w 20"/>
                    <a:gd name="T1" fmla="*/ 6 h 30"/>
                    <a:gd name="T2" fmla="*/ 5 w 20"/>
                    <a:gd name="T3" fmla="*/ 12 h 30"/>
                    <a:gd name="T4" fmla="*/ 7 w 20"/>
                    <a:gd name="T5" fmla="*/ 6 h 30"/>
                    <a:gd name="T6" fmla="*/ 0 60000 65536"/>
                    <a:gd name="T7" fmla="*/ 0 60000 65536"/>
                    <a:gd name="T8" fmla="*/ 0 60000 65536"/>
                  </a:gdLst>
                  <a:ahLst/>
                  <a:cxnLst>
                    <a:cxn ang="T6">
                      <a:pos x="T0" y="T1"/>
                    </a:cxn>
                    <a:cxn ang="T7">
                      <a:pos x="T2" y="T3"/>
                    </a:cxn>
                    <a:cxn ang="T8">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endParaRPr lang="en-AU"/>
                </a:p>
              </p:txBody>
            </p:sp>
            <p:sp>
              <p:nvSpPr>
                <p:cNvPr id="82" name="Freeform 51"/>
                <p:cNvSpPr>
                  <a:spLocks/>
                </p:cNvSpPr>
                <p:nvPr userDrawn="1"/>
              </p:nvSpPr>
              <p:spPr bwMode="ltGray">
                <a:xfrm>
                  <a:off x="333" y="169"/>
                  <a:ext cx="1015" cy="866"/>
                </a:xfrm>
                <a:custGeom>
                  <a:avLst/>
                  <a:gdLst>
                    <a:gd name="T0" fmla="*/ 2360 w 682"/>
                    <a:gd name="T1" fmla="*/ 2710 h 557"/>
                    <a:gd name="T2" fmla="*/ 2383 w 682"/>
                    <a:gd name="T3" fmla="*/ 2635 h 557"/>
                    <a:gd name="T4" fmla="*/ 2453 w 682"/>
                    <a:gd name="T5" fmla="*/ 2413 h 557"/>
                    <a:gd name="T6" fmla="*/ 1517 w 682"/>
                    <a:gd name="T7" fmla="*/ 1674 h 557"/>
                    <a:gd name="T8" fmla="*/ 1384 w 682"/>
                    <a:gd name="T9" fmla="*/ 2021 h 557"/>
                    <a:gd name="T10" fmla="*/ 1487 w 682"/>
                    <a:gd name="T11" fmla="*/ 3246 h 557"/>
                    <a:gd name="T12" fmla="*/ 1384 w 682"/>
                    <a:gd name="T13" fmla="*/ 2886 h 557"/>
                    <a:gd name="T14" fmla="*/ 1188 w 682"/>
                    <a:gd name="T15" fmla="*/ 2567 h 557"/>
                    <a:gd name="T16" fmla="*/ 1203 w 682"/>
                    <a:gd name="T17" fmla="*/ 2413 h 557"/>
                    <a:gd name="T18" fmla="*/ 1214 w 682"/>
                    <a:gd name="T19" fmla="*/ 2304 h 557"/>
                    <a:gd name="T20" fmla="*/ 1079 w 682"/>
                    <a:gd name="T21" fmla="*/ 2191 h 557"/>
                    <a:gd name="T22" fmla="*/ 952 w 682"/>
                    <a:gd name="T23" fmla="*/ 2021 h 557"/>
                    <a:gd name="T24" fmla="*/ 725 w 682"/>
                    <a:gd name="T25" fmla="*/ 2066 h 557"/>
                    <a:gd name="T26" fmla="*/ 621 w 682"/>
                    <a:gd name="T27" fmla="*/ 2132 h 557"/>
                    <a:gd name="T28" fmla="*/ 382 w 682"/>
                    <a:gd name="T29" fmla="*/ 2132 h 557"/>
                    <a:gd name="T30" fmla="*/ 109 w 682"/>
                    <a:gd name="T31" fmla="*/ 1822 h 557"/>
                    <a:gd name="T32" fmla="*/ 54 w 682"/>
                    <a:gd name="T33" fmla="*/ 1726 h 557"/>
                    <a:gd name="T34" fmla="*/ 0 w 682"/>
                    <a:gd name="T35" fmla="*/ 1539 h 557"/>
                    <a:gd name="T36" fmla="*/ 119 w 682"/>
                    <a:gd name="T37" fmla="*/ 1245 h 557"/>
                    <a:gd name="T38" fmla="*/ 158 w 682"/>
                    <a:gd name="T39" fmla="*/ 1056 h 557"/>
                    <a:gd name="T40" fmla="*/ 250 w 682"/>
                    <a:gd name="T41" fmla="*/ 833 h 557"/>
                    <a:gd name="T42" fmla="*/ 399 w 682"/>
                    <a:gd name="T43" fmla="*/ 676 h 557"/>
                    <a:gd name="T44" fmla="*/ 822 w 682"/>
                    <a:gd name="T45" fmla="*/ 392 h 557"/>
                    <a:gd name="T46" fmla="*/ 1079 w 682"/>
                    <a:gd name="T47" fmla="*/ 176 h 557"/>
                    <a:gd name="T48" fmla="*/ 1265 w 682"/>
                    <a:gd name="T49" fmla="*/ 34 h 557"/>
                    <a:gd name="T50" fmla="*/ 1781 w 682"/>
                    <a:gd name="T51" fmla="*/ 12 h 557"/>
                    <a:gd name="T52" fmla="*/ 1951 w 682"/>
                    <a:gd name="T53" fmla="*/ 0 h 557"/>
                    <a:gd name="T54" fmla="*/ 1883 w 682"/>
                    <a:gd name="T55" fmla="*/ 197 h 557"/>
                    <a:gd name="T56" fmla="*/ 2173 w 682"/>
                    <a:gd name="T57" fmla="*/ 493 h 557"/>
                    <a:gd name="T58" fmla="*/ 2439 w 682"/>
                    <a:gd name="T59" fmla="*/ 432 h 557"/>
                    <a:gd name="T60" fmla="*/ 2594 w 682"/>
                    <a:gd name="T61" fmla="*/ 476 h 557"/>
                    <a:gd name="T62" fmla="*/ 2741 w 682"/>
                    <a:gd name="T63" fmla="*/ 567 h 557"/>
                    <a:gd name="T64" fmla="*/ 2807 w 682"/>
                    <a:gd name="T65" fmla="*/ 1098 h 557"/>
                    <a:gd name="T66" fmla="*/ 2807 w 682"/>
                    <a:gd name="T67" fmla="*/ 1402 h 557"/>
                    <a:gd name="T68" fmla="*/ 2936 w 682"/>
                    <a:gd name="T69" fmla="*/ 1653 h 557"/>
                    <a:gd name="T70" fmla="*/ 3166 w 682"/>
                    <a:gd name="T71" fmla="*/ 1752 h 557"/>
                    <a:gd name="T72" fmla="*/ 3335 w 682"/>
                    <a:gd name="T73" fmla="*/ 1726 h 557"/>
                    <a:gd name="T74" fmla="*/ 3256 w 682"/>
                    <a:gd name="T75" fmla="*/ 1987 h 557"/>
                    <a:gd name="T76" fmla="*/ 2936 w 682"/>
                    <a:gd name="T77" fmla="*/ 2379 h 557"/>
                    <a:gd name="T78" fmla="*/ 2689 w 682"/>
                    <a:gd name="T79" fmla="*/ 2833 h 557"/>
                    <a:gd name="T80" fmla="*/ 2727 w 682"/>
                    <a:gd name="T81" fmla="*/ 2968 h 557"/>
                    <a:gd name="T82" fmla="*/ 2133 w 682"/>
                    <a:gd name="T83" fmla="*/ 3246 h 5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endParaRPr lang="en-AU"/>
                </a:p>
              </p:txBody>
            </p:sp>
            <p:sp>
              <p:nvSpPr>
                <p:cNvPr id="83" name="Freeform 52"/>
                <p:cNvSpPr>
                  <a:spLocks/>
                </p:cNvSpPr>
                <p:nvPr userDrawn="1"/>
              </p:nvSpPr>
              <p:spPr bwMode="ltGray">
                <a:xfrm>
                  <a:off x="727" y="495"/>
                  <a:ext cx="382" cy="540"/>
                </a:xfrm>
                <a:custGeom>
                  <a:avLst/>
                  <a:gdLst>
                    <a:gd name="T0" fmla="*/ 1186 w 257"/>
                    <a:gd name="T1" fmla="*/ 2034 h 347"/>
                    <a:gd name="T2" fmla="*/ 1136 w 257"/>
                    <a:gd name="T3" fmla="*/ 1763 h 347"/>
                    <a:gd name="T4" fmla="*/ 1060 w 257"/>
                    <a:gd name="T5" fmla="*/ 1688 h 347"/>
                    <a:gd name="T6" fmla="*/ 1052 w 257"/>
                    <a:gd name="T7" fmla="*/ 1580 h 347"/>
                    <a:gd name="T8" fmla="*/ 1021 w 257"/>
                    <a:gd name="T9" fmla="*/ 1489 h 347"/>
                    <a:gd name="T10" fmla="*/ 1021 w 257"/>
                    <a:gd name="T11" fmla="*/ 1341 h 347"/>
                    <a:gd name="T12" fmla="*/ 1012 w 257"/>
                    <a:gd name="T13" fmla="*/ 1254 h 347"/>
                    <a:gd name="T14" fmla="*/ 1113 w 257"/>
                    <a:gd name="T15" fmla="*/ 1184 h 347"/>
                    <a:gd name="T16" fmla="*/ 1255 w 257"/>
                    <a:gd name="T17" fmla="*/ 1158 h 347"/>
                    <a:gd name="T18" fmla="*/ 1255 w 257"/>
                    <a:gd name="T19" fmla="*/ 800 h 347"/>
                    <a:gd name="T20" fmla="*/ 263 w 257"/>
                    <a:gd name="T21" fmla="*/ 562 h 347"/>
                    <a:gd name="T22" fmla="*/ 158 w 257"/>
                    <a:gd name="T23" fmla="*/ 576 h 347"/>
                    <a:gd name="T24" fmla="*/ 80 w 257"/>
                    <a:gd name="T25" fmla="*/ 598 h 347"/>
                    <a:gd name="T26" fmla="*/ 0 w 257"/>
                    <a:gd name="T27" fmla="*/ 875 h 347"/>
                    <a:gd name="T28" fmla="*/ 453 w 257"/>
                    <a:gd name="T29" fmla="*/ 2028 h 347"/>
                    <a:gd name="T30" fmla="*/ 1186 w 257"/>
                    <a:gd name="T31" fmla="*/ 2034 h 3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endParaRPr lang="en-AU"/>
                </a:p>
              </p:txBody>
            </p:sp>
            <p:sp>
              <p:nvSpPr>
                <p:cNvPr id="84" name="Freeform 53"/>
                <p:cNvSpPr>
                  <a:spLocks/>
                </p:cNvSpPr>
                <p:nvPr userDrawn="1"/>
              </p:nvSpPr>
              <p:spPr bwMode="ltGray">
                <a:xfrm>
                  <a:off x="1400" y="896"/>
                  <a:ext cx="16" cy="29"/>
                </a:xfrm>
                <a:custGeom>
                  <a:avLst/>
                  <a:gdLst>
                    <a:gd name="T0" fmla="*/ 3 w 19"/>
                    <a:gd name="T1" fmla="*/ 10 h 37"/>
                    <a:gd name="T2" fmla="*/ 9 w 19"/>
                    <a:gd name="T3" fmla="*/ 8 h 37"/>
                    <a:gd name="T4" fmla="*/ 3 w 19"/>
                    <a:gd name="T5" fmla="*/ 10 h 37"/>
                    <a:gd name="T6" fmla="*/ 0 60000 65536"/>
                    <a:gd name="T7" fmla="*/ 0 60000 65536"/>
                    <a:gd name="T8" fmla="*/ 0 60000 65536"/>
                  </a:gdLst>
                  <a:ahLst/>
                  <a:cxnLst>
                    <a:cxn ang="T6">
                      <a:pos x="T0" y="T1"/>
                    </a:cxn>
                    <a:cxn ang="T7">
                      <a:pos x="T2" y="T3"/>
                    </a:cxn>
                    <a:cxn ang="T8">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endParaRPr lang="en-AU"/>
                </a:p>
              </p:txBody>
            </p:sp>
            <p:sp>
              <p:nvSpPr>
                <p:cNvPr id="85" name="Freeform 54"/>
                <p:cNvSpPr>
                  <a:spLocks/>
                </p:cNvSpPr>
                <p:nvPr userDrawn="1"/>
              </p:nvSpPr>
              <p:spPr bwMode="ltGray">
                <a:xfrm>
                  <a:off x="1379" y="617"/>
                  <a:ext cx="21" cy="17"/>
                </a:xfrm>
                <a:custGeom>
                  <a:avLst/>
                  <a:gdLst>
                    <a:gd name="T0" fmla="*/ 11 w 22"/>
                    <a:gd name="T1" fmla="*/ 7 h 20"/>
                    <a:gd name="T2" fmla="*/ 12 w 22"/>
                    <a:gd name="T3" fmla="*/ 0 h 20"/>
                    <a:gd name="T4" fmla="*/ 16 w 22"/>
                    <a:gd name="T5" fmla="*/ 7 h 20"/>
                    <a:gd name="T6" fmla="*/ 8 w 22"/>
                    <a:gd name="T7" fmla="*/ 10 h 20"/>
                    <a:gd name="T8" fmla="*/ 11 w 22"/>
                    <a:gd name="T9" fmla="*/ 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endParaRPr lang="en-AU"/>
                </a:p>
              </p:txBody>
            </p:sp>
            <p:sp>
              <p:nvSpPr>
                <p:cNvPr id="86" name="Freeform 55"/>
                <p:cNvSpPr>
                  <a:spLocks/>
                </p:cNvSpPr>
                <p:nvPr userDrawn="1"/>
              </p:nvSpPr>
              <p:spPr bwMode="ltGray">
                <a:xfrm>
                  <a:off x="453" y="275"/>
                  <a:ext cx="58" cy="24"/>
                </a:xfrm>
                <a:custGeom>
                  <a:avLst/>
                  <a:gdLst>
                    <a:gd name="T0" fmla="*/ 24 w 57"/>
                    <a:gd name="T1" fmla="*/ 7 h 30"/>
                    <a:gd name="T2" fmla="*/ 36 w 57"/>
                    <a:gd name="T3" fmla="*/ 2 h 30"/>
                    <a:gd name="T4" fmla="*/ 40 w 57"/>
                    <a:gd name="T5" fmla="*/ 12 h 30"/>
                    <a:gd name="T6" fmla="*/ 24 w 57"/>
                    <a:gd name="T7" fmla="*/ 7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endParaRPr lang="en-AU"/>
                </a:p>
              </p:txBody>
            </p:sp>
            <p:sp>
              <p:nvSpPr>
                <p:cNvPr id="87" name="Freeform 56"/>
                <p:cNvSpPr>
                  <a:spLocks/>
                </p:cNvSpPr>
                <p:nvPr userDrawn="1"/>
              </p:nvSpPr>
              <p:spPr bwMode="ltGray">
                <a:xfrm>
                  <a:off x="1161" y="50"/>
                  <a:ext cx="691" cy="569"/>
                </a:xfrm>
                <a:custGeom>
                  <a:avLst/>
                  <a:gdLst>
                    <a:gd name="T0" fmla="*/ 469 w 693"/>
                    <a:gd name="T1" fmla="*/ 207 h 696"/>
                    <a:gd name="T2" fmla="*/ 389 w 693"/>
                    <a:gd name="T3" fmla="*/ 202 h 696"/>
                    <a:gd name="T4" fmla="*/ 321 w 693"/>
                    <a:gd name="T5" fmla="*/ 185 h 696"/>
                    <a:gd name="T6" fmla="*/ 261 w 693"/>
                    <a:gd name="T7" fmla="*/ 178 h 696"/>
                    <a:gd name="T8" fmla="*/ 233 w 693"/>
                    <a:gd name="T9" fmla="*/ 186 h 696"/>
                    <a:gd name="T10" fmla="*/ 257 w 693"/>
                    <a:gd name="T11" fmla="*/ 191 h 696"/>
                    <a:gd name="T12" fmla="*/ 289 w 693"/>
                    <a:gd name="T13" fmla="*/ 209 h 696"/>
                    <a:gd name="T14" fmla="*/ 317 w 693"/>
                    <a:gd name="T15" fmla="*/ 213 h 696"/>
                    <a:gd name="T16" fmla="*/ 329 w 693"/>
                    <a:gd name="T17" fmla="*/ 240 h 696"/>
                    <a:gd name="T18" fmla="*/ 309 w 693"/>
                    <a:gd name="T19" fmla="*/ 247 h 696"/>
                    <a:gd name="T20" fmla="*/ 257 w 693"/>
                    <a:gd name="T21" fmla="*/ 276 h 696"/>
                    <a:gd name="T22" fmla="*/ 221 w 693"/>
                    <a:gd name="T23" fmla="*/ 280 h 696"/>
                    <a:gd name="T24" fmla="*/ 97 w 693"/>
                    <a:gd name="T25" fmla="*/ 311 h 696"/>
                    <a:gd name="T26" fmla="*/ 77 w 693"/>
                    <a:gd name="T27" fmla="*/ 276 h 696"/>
                    <a:gd name="T28" fmla="*/ 45 w 693"/>
                    <a:gd name="T29" fmla="*/ 234 h 696"/>
                    <a:gd name="T30" fmla="*/ 33 w 693"/>
                    <a:gd name="T31" fmla="*/ 199 h 696"/>
                    <a:gd name="T32" fmla="*/ 53 w 693"/>
                    <a:gd name="T33" fmla="*/ 154 h 696"/>
                    <a:gd name="T34" fmla="*/ 17 w 693"/>
                    <a:gd name="T35" fmla="*/ 175 h 696"/>
                    <a:gd name="T36" fmla="*/ 81 w 693"/>
                    <a:gd name="T37" fmla="*/ 125 h 696"/>
                    <a:gd name="T38" fmla="*/ 113 w 693"/>
                    <a:gd name="T39" fmla="*/ 92 h 696"/>
                    <a:gd name="T40" fmla="*/ 37 w 693"/>
                    <a:gd name="T41" fmla="*/ 92 h 696"/>
                    <a:gd name="T42" fmla="*/ 1 w 693"/>
                    <a:gd name="T43" fmla="*/ 87 h 696"/>
                    <a:gd name="T44" fmla="*/ 25 w 693"/>
                    <a:gd name="T45" fmla="*/ 62 h 696"/>
                    <a:gd name="T46" fmla="*/ 97 w 693"/>
                    <a:gd name="T47" fmla="*/ 50 h 696"/>
                    <a:gd name="T48" fmla="*/ 217 w 693"/>
                    <a:gd name="T49" fmla="*/ 56 h 696"/>
                    <a:gd name="T50" fmla="*/ 225 w 693"/>
                    <a:gd name="T51" fmla="*/ 29 h 696"/>
                    <a:gd name="T52" fmla="*/ 257 w 693"/>
                    <a:gd name="T53" fmla="*/ 0 h 696"/>
                    <a:gd name="T54" fmla="*/ 353 w 693"/>
                    <a:gd name="T55" fmla="*/ 20 h 696"/>
                    <a:gd name="T56" fmla="*/ 325 w 693"/>
                    <a:gd name="T57" fmla="*/ 39 h 696"/>
                    <a:gd name="T58" fmla="*/ 297 w 693"/>
                    <a:gd name="T59" fmla="*/ 78 h 696"/>
                    <a:gd name="T60" fmla="*/ 357 w 693"/>
                    <a:gd name="T61" fmla="*/ 86 h 696"/>
                    <a:gd name="T62" fmla="*/ 369 w 693"/>
                    <a:gd name="T63" fmla="*/ 60 h 696"/>
                    <a:gd name="T64" fmla="*/ 413 w 693"/>
                    <a:gd name="T65" fmla="*/ 41 h 696"/>
                    <a:gd name="T66" fmla="*/ 493 w 693"/>
                    <a:gd name="T67" fmla="*/ 39 h 696"/>
                    <a:gd name="T68" fmla="*/ 521 w 693"/>
                    <a:gd name="T69" fmla="*/ 24 h 696"/>
                    <a:gd name="T70" fmla="*/ 533 w 693"/>
                    <a:gd name="T71" fmla="*/ 205 h 6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endParaRPr lang="en-AU"/>
                </a:p>
              </p:txBody>
            </p:sp>
            <p:sp>
              <p:nvSpPr>
                <p:cNvPr id="88" name="Freeform 57"/>
                <p:cNvSpPr>
                  <a:spLocks/>
                </p:cNvSpPr>
                <p:nvPr userDrawn="1"/>
              </p:nvSpPr>
              <p:spPr bwMode="ltGray">
                <a:xfrm>
                  <a:off x="689" y="6"/>
                  <a:ext cx="1386" cy="232"/>
                </a:xfrm>
                <a:custGeom>
                  <a:avLst/>
                  <a:gdLst>
                    <a:gd name="T0" fmla="*/ 4051 w 931"/>
                    <a:gd name="T1" fmla="*/ 0 h 149"/>
                    <a:gd name="T2" fmla="*/ 703 w 931"/>
                    <a:gd name="T3" fmla="*/ 170 h 149"/>
                    <a:gd name="T4" fmla="*/ 445 w 931"/>
                    <a:gd name="T5" fmla="*/ 244 h 149"/>
                    <a:gd name="T6" fmla="*/ 304 w 931"/>
                    <a:gd name="T7" fmla="*/ 244 h 149"/>
                    <a:gd name="T8" fmla="*/ 109 w 931"/>
                    <a:gd name="T9" fmla="*/ 453 h 149"/>
                    <a:gd name="T10" fmla="*/ 0 w 931"/>
                    <a:gd name="T11" fmla="*/ 615 h 149"/>
                    <a:gd name="T12" fmla="*/ 290 w 931"/>
                    <a:gd name="T13" fmla="*/ 676 h 149"/>
                    <a:gd name="T14" fmla="*/ 475 w 931"/>
                    <a:gd name="T15" fmla="*/ 562 h 149"/>
                    <a:gd name="T16" fmla="*/ 531 w 931"/>
                    <a:gd name="T17" fmla="*/ 495 h 149"/>
                    <a:gd name="T18" fmla="*/ 822 w 931"/>
                    <a:gd name="T19" fmla="*/ 305 h 149"/>
                    <a:gd name="T20" fmla="*/ 1056 w 931"/>
                    <a:gd name="T21" fmla="*/ 271 h 149"/>
                    <a:gd name="T22" fmla="*/ 1166 w 931"/>
                    <a:gd name="T23" fmla="*/ 550 h 149"/>
                    <a:gd name="T24" fmla="*/ 924 w 931"/>
                    <a:gd name="T25" fmla="*/ 643 h 149"/>
                    <a:gd name="T26" fmla="*/ 1134 w 931"/>
                    <a:gd name="T27" fmla="*/ 665 h 149"/>
                    <a:gd name="T28" fmla="*/ 1228 w 931"/>
                    <a:gd name="T29" fmla="*/ 528 h 149"/>
                    <a:gd name="T30" fmla="*/ 1307 w 931"/>
                    <a:gd name="T31" fmla="*/ 540 h 149"/>
                    <a:gd name="T32" fmla="*/ 1243 w 931"/>
                    <a:gd name="T33" fmla="*/ 318 h 149"/>
                    <a:gd name="T34" fmla="*/ 1307 w 931"/>
                    <a:gd name="T35" fmla="*/ 260 h 149"/>
                    <a:gd name="T36" fmla="*/ 1359 w 931"/>
                    <a:gd name="T37" fmla="*/ 517 h 149"/>
                    <a:gd name="T38" fmla="*/ 1307 w 931"/>
                    <a:gd name="T39" fmla="*/ 665 h 149"/>
                    <a:gd name="T40" fmla="*/ 1456 w 931"/>
                    <a:gd name="T41" fmla="*/ 763 h 149"/>
                    <a:gd name="T42" fmla="*/ 1468 w 931"/>
                    <a:gd name="T43" fmla="*/ 540 h 149"/>
                    <a:gd name="T44" fmla="*/ 1627 w 931"/>
                    <a:gd name="T45" fmla="*/ 604 h 149"/>
                    <a:gd name="T46" fmla="*/ 1877 w 931"/>
                    <a:gd name="T47" fmla="*/ 431 h 149"/>
                    <a:gd name="T48" fmla="*/ 2010 w 931"/>
                    <a:gd name="T49" fmla="*/ 293 h 149"/>
                    <a:gd name="T50" fmla="*/ 2159 w 931"/>
                    <a:gd name="T51" fmla="*/ 327 h 149"/>
                    <a:gd name="T52" fmla="*/ 2235 w 931"/>
                    <a:gd name="T53" fmla="*/ 293 h 149"/>
                    <a:gd name="T54" fmla="*/ 2118 w 931"/>
                    <a:gd name="T55" fmla="*/ 260 h 149"/>
                    <a:gd name="T56" fmla="*/ 2330 w 931"/>
                    <a:gd name="T57" fmla="*/ 204 h 149"/>
                    <a:gd name="T58" fmla="*/ 2672 w 931"/>
                    <a:gd name="T59" fmla="*/ 318 h 149"/>
                    <a:gd name="T60" fmla="*/ 2854 w 931"/>
                    <a:gd name="T61" fmla="*/ 244 h 149"/>
                    <a:gd name="T62" fmla="*/ 2867 w 931"/>
                    <a:gd name="T63" fmla="*/ 371 h 149"/>
                    <a:gd name="T64" fmla="*/ 2790 w 931"/>
                    <a:gd name="T65" fmla="*/ 592 h 149"/>
                    <a:gd name="T66" fmla="*/ 3003 w 931"/>
                    <a:gd name="T67" fmla="*/ 517 h 149"/>
                    <a:gd name="T68" fmla="*/ 3065 w 931"/>
                    <a:gd name="T69" fmla="*/ 473 h 149"/>
                    <a:gd name="T70" fmla="*/ 3184 w 931"/>
                    <a:gd name="T71" fmla="*/ 358 h 149"/>
                    <a:gd name="T72" fmla="*/ 3900 w 931"/>
                    <a:gd name="T73" fmla="*/ 495 h 1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endParaRPr lang="en-AU"/>
                </a:p>
              </p:txBody>
            </p:sp>
            <p:sp>
              <p:nvSpPr>
                <p:cNvPr id="89" name="Freeform 58"/>
                <p:cNvSpPr>
                  <a:spLocks/>
                </p:cNvSpPr>
                <p:nvPr userDrawn="1"/>
              </p:nvSpPr>
              <p:spPr bwMode="ltGray">
                <a:xfrm>
                  <a:off x="971" y="91"/>
                  <a:ext cx="30" cy="25"/>
                </a:xfrm>
                <a:custGeom>
                  <a:avLst/>
                  <a:gdLst>
                    <a:gd name="T0" fmla="*/ 3 w 31"/>
                    <a:gd name="T1" fmla="*/ 13 h 30"/>
                    <a:gd name="T2" fmla="*/ 27 w 31"/>
                    <a:gd name="T3" fmla="*/ 0 h 30"/>
                    <a:gd name="T4" fmla="*/ 15 w 31"/>
                    <a:gd name="T5" fmla="*/ 12 h 30"/>
                    <a:gd name="T6" fmla="*/ 3 w 31"/>
                    <a:gd name="T7" fmla="*/ 13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endParaRPr lang="en-AU"/>
                </a:p>
              </p:txBody>
            </p:sp>
            <p:sp>
              <p:nvSpPr>
                <p:cNvPr id="90" name="Freeform 59"/>
                <p:cNvSpPr>
                  <a:spLocks/>
                </p:cNvSpPr>
                <p:nvPr userDrawn="1"/>
              </p:nvSpPr>
              <p:spPr bwMode="ltGray">
                <a:xfrm>
                  <a:off x="935" y="125"/>
                  <a:ext cx="45" cy="27"/>
                </a:xfrm>
                <a:custGeom>
                  <a:avLst/>
                  <a:gdLst>
                    <a:gd name="T0" fmla="*/ 6 w 44"/>
                    <a:gd name="T1" fmla="*/ 16 h 32"/>
                    <a:gd name="T2" fmla="*/ 26 w 44"/>
                    <a:gd name="T3" fmla="*/ 0 h 32"/>
                    <a:gd name="T4" fmla="*/ 42 w 44"/>
                    <a:gd name="T5" fmla="*/ 3 h 32"/>
                    <a:gd name="T6" fmla="*/ 6 w 44"/>
                    <a:gd name="T7" fmla="*/ 16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endParaRPr lang="en-AU"/>
                </a:p>
              </p:txBody>
            </p:sp>
            <p:sp>
              <p:nvSpPr>
                <p:cNvPr id="91" name="Freeform 60"/>
                <p:cNvSpPr>
                  <a:spLocks/>
                </p:cNvSpPr>
                <p:nvPr userDrawn="1"/>
              </p:nvSpPr>
              <p:spPr bwMode="ltGray">
                <a:xfrm>
                  <a:off x="1081" y="226"/>
                  <a:ext cx="75" cy="14"/>
                </a:xfrm>
                <a:custGeom>
                  <a:avLst/>
                  <a:gdLst>
                    <a:gd name="T0" fmla="*/ 37 w 76"/>
                    <a:gd name="T1" fmla="*/ 7 h 18"/>
                    <a:gd name="T2" fmla="*/ 25 w 76"/>
                    <a:gd name="T3" fmla="*/ 2 h 18"/>
                    <a:gd name="T4" fmla="*/ 37 w 76"/>
                    <a:gd name="T5" fmla="*/ 7 h 18"/>
                    <a:gd name="T6" fmla="*/ 0 60000 65536"/>
                    <a:gd name="T7" fmla="*/ 0 60000 65536"/>
                    <a:gd name="T8" fmla="*/ 0 60000 65536"/>
                  </a:gdLst>
                  <a:ahLst/>
                  <a:cxnLst>
                    <a:cxn ang="T6">
                      <a:pos x="T0" y="T1"/>
                    </a:cxn>
                    <a:cxn ang="T7">
                      <a:pos x="T2" y="T3"/>
                    </a:cxn>
                    <a:cxn ang="T8">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endParaRPr lang="en-AU"/>
                </a:p>
              </p:txBody>
            </p:sp>
            <p:sp>
              <p:nvSpPr>
                <p:cNvPr id="92" name="Freeform 61"/>
                <p:cNvSpPr>
                  <a:spLocks/>
                </p:cNvSpPr>
                <p:nvPr userDrawn="1"/>
              </p:nvSpPr>
              <p:spPr bwMode="ltGray">
                <a:xfrm>
                  <a:off x="1210" y="223"/>
                  <a:ext cx="42" cy="37"/>
                </a:xfrm>
                <a:custGeom>
                  <a:avLst/>
                  <a:gdLst>
                    <a:gd name="T0" fmla="*/ 0 w 42"/>
                    <a:gd name="T1" fmla="*/ 11 h 44"/>
                    <a:gd name="T2" fmla="*/ 12 w 42"/>
                    <a:gd name="T3" fmla="*/ 5 h 44"/>
                    <a:gd name="T4" fmla="*/ 0 w 42"/>
                    <a:gd name="T5" fmla="*/ 11 h 44"/>
                    <a:gd name="T6" fmla="*/ 0 60000 65536"/>
                    <a:gd name="T7" fmla="*/ 0 60000 65536"/>
                    <a:gd name="T8" fmla="*/ 0 60000 65536"/>
                  </a:gdLst>
                  <a:ahLst/>
                  <a:cxnLst>
                    <a:cxn ang="T6">
                      <a:pos x="T0" y="T1"/>
                    </a:cxn>
                    <a:cxn ang="T7">
                      <a:pos x="T2" y="T3"/>
                    </a:cxn>
                    <a:cxn ang="T8">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endParaRPr lang="en-AU"/>
                </a:p>
              </p:txBody>
            </p:sp>
            <p:sp>
              <p:nvSpPr>
                <p:cNvPr id="93" name="Freeform 62"/>
                <p:cNvSpPr>
                  <a:spLocks/>
                </p:cNvSpPr>
                <p:nvPr userDrawn="1"/>
              </p:nvSpPr>
              <p:spPr bwMode="ltGray">
                <a:xfrm>
                  <a:off x="865" y="123"/>
                  <a:ext cx="33" cy="24"/>
                </a:xfrm>
                <a:custGeom>
                  <a:avLst/>
                  <a:gdLst>
                    <a:gd name="T0" fmla="*/ 7 w 31"/>
                    <a:gd name="T1" fmla="*/ 9 h 30"/>
                    <a:gd name="T2" fmla="*/ 39 w 31"/>
                    <a:gd name="T3" fmla="*/ 4 h 30"/>
                    <a:gd name="T4" fmla="*/ 7 w 31"/>
                    <a:gd name="T5" fmla="*/ 9 h 30"/>
                    <a:gd name="T6" fmla="*/ 0 60000 65536"/>
                    <a:gd name="T7" fmla="*/ 0 60000 65536"/>
                    <a:gd name="T8" fmla="*/ 0 60000 65536"/>
                  </a:gdLst>
                  <a:ahLst/>
                  <a:cxnLst>
                    <a:cxn ang="T6">
                      <a:pos x="T0" y="T1"/>
                    </a:cxn>
                    <a:cxn ang="T7">
                      <a:pos x="T2" y="T3"/>
                    </a:cxn>
                    <a:cxn ang="T8">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endParaRPr lang="en-AU"/>
                </a:p>
              </p:txBody>
            </p:sp>
          </p:grpSp>
          <p:grpSp>
            <p:nvGrpSpPr>
              <p:cNvPr id="10" name="Group 63"/>
              <p:cNvGrpSpPr>
                <a:grpSpLocks/>
              </p:cNvGrpSpPr>
              <p:nvPr userDrawn="1"/>
            </p:nvGrpSpPr>
            <p:grpSpPr bwMode="auto">
              <a:xfrm>
                <a:off x="7" y="-154"/>
                <a:ext cx="5739" cy="418"/>
                <a:chOff x="1056" y="111"/>
                <a:chExt cx="2448" cy="418"/>
              </a:xfrm>
            </p:grpSpPr>
            <p:sp>
              <p:nvSpPr>
                <p:cNvPr id="27" name="Line 64"/>
                <p:cNvSpPr>
                  <a:spLocks noChangeShapeType="1"/>
                </p:cNvSpPr>
                <p:nvPr/>
              </p:nvSpPr>
              <p:spPr bwMode="white">
                <a:xfrm>
                  <a:off x="1056" y="332"/>
                  <a:ext cx="2448" cy="0"/>
                </a:xfrm>
                <a:prstGeom prst="line">
                  <a:avLst/>
                </a:prstGeom>
                <a:noFill/>
                <a:ln w="9525">
                  <a:solidFill>
                    <a:schemeClr val="folHlink"/>
                  </a:solidFill>
                  <a:round/>
                  <a:headEnd/>
                  <a:tailEnd/>
                </a:ln>
                <a:effectLst/>
              </p:spPr>
              <p:txBody>
                <a:bodyPr wrap="none" anchor="ctr"/>
                <a:lstStyle/>
                <a:p>
                  <a:endParaRPr lang="en-AU"/>
                </a:p>
              </p:txBody>
            </p:sp>
            <p:sp>
              <p:nvSpPr>
                <p:cNvPr id="28" name="Line 65"/>
                <p:cNvSpPr>
                  <a:spLocks noChangeShapeType="1"/>
                </p:cNvSpPr>
                <p:nvPr/>
              </p:nvSpPr>
              <p:spPr bwMode="white">
                <a:xfrm>
                  <a:off x="1254" y="111"/>
                  <a:ext cx="0" cy="418"/>
                </a:xfrm>
                <a:prstGeom prst="line">
                  <a:avLst/>
                </a:prstGeom>
                <a:noFill/>
                <a:ln w="9525">
                  <a:solidFill>
                    <a:schemeClr val="folHlink"/>
                  </a:solidFill>
                  <a:round/>
                  <a:headEnd/>
                  <a:tailEnd/>
                </a:ln>
                <a:effectLst/>
              </p:spPr>
              <p:txBody>
                <a:bodyPr wrap="none" anchor="ctr"/>
                <a:lstStyle/>
                <a:p>
                  <a:endParaRPr lang="en-AU"/>
                </a:p>
              </p:txBody>
            </p:sp>
            <p:sp>
              <p:nvSpPr>
                <p:cNvPr id="29" name="Line 66"/>
                <p:cNvSpPr>
                  <a:spLocks noChangeShapeType="1"/>
                </p:cNvSpPr>
                <p:nvPr/>
              </p:nvSpPr>
              <p:spPr bwMode="white">
                <a:xfrm>
                  <a:off x="1482" y="111"/>
                  <a:ext cx="0" cy="418"/>
                </a:xfrm>
                <a:prstGeom prst="line">
                  <a:avLst/>
                </a:prstGeom>
                <a:noFill/>
                <a:ln w="9525">
                  <a:solidFill>
                    <a:schemeClr val="folHlink"/>
                  </a:solidFill>
                  <a:round/>
                  <a:headEnd/>
                  <a:tailEnd/>
                </a:ln>
                <a:effectLst/>
              </p:spPr>
              <p:txBody>
                <a:bodyPr wrap="none" anchor="ctr"/>
                <a:lstStyle/>
                <a:p>
                  <a:endParaRPr lang="en-AU"/>
                </a:p>
              </p:txBody>
            </p:sp>
            <p:sp>
              <p:nvSpPr>
                <p:cNvPr id="30" name="Line 67"/>
                <p:cNvSpPr>
                  <a:spLocks noChangeShapeType="1"/>
                </p:cNvSpPr>
                <p:nvPr/>
              </p:nvSpPr>
              <p:spPr bwMode="white">
                <a:xfrm>
                  <a:off x="1710" y="111"/>
                  <a:ext cx="0" cy="418"/>
                </a:xfrm>
                <a:prstGeom prst="line">
                  <a:avLst/>
                </a:prstGeom>
                <a:noFill/>
                <a:ln w="9525">
                  <a:solidFill>
                    <a:schemeClr val="folHlink"/>
                  </a:solidFill>
                  <a:round/>
                  <a:headEnd/>
                  <a:tailEnd/>
                </a:ln>
                <a:effectLst/>
              </p:spPr>
              <p:txBody>
                <a:bodyPr wrap="none" anchor="ctr"/>
                <a:lstStyle/>
                <a:p>
                  <a:endParaRPr lang="en-AU"/>
                </a:p>
              </p:txBody>
            </p:sp>
            <p:sp>
              <p:nvSpPr>
                <p:cNvPr id="31" name="Line 68"/>
                <p:cNvSpPr>
                  <a:spLocks noChangeShapeType="1"/>
                </p:cNvSpPr>
                <p:nvPr/>
              </p:nvSpPr>
              <p:spPr bwMode="white">
                <a:xfrm>
                  <a:off x="1938" y="111"/>
                  <a:ext cx="0" cy="418"/>
                </a:xfrm>
                <a:prstGeom prst="line">
                  <a:avLst/>
                </a:prstGeom>
                <a:noFill/>
                <a:ln w="9525">
                  <a:solidFill>
                    <a:schemeClr val="folHlink"/>
                  </a:solidFill>
                  <a:round/>
                  <a:headEnd/>
                  <a:tailEnd/>
                </a:ln>
                <a:effectLst/>
              </p:spPr>
              <p:txBody>
                <a:bodyPr wrap="none" anchor="ctr"/>
                <a:lstStyle/>
                <a:p>
                  <a:endParaRPr lang="en-AU"/>
                </a:p>
              </p:txBody>
            </p:sp>
            <p:sp>
              <p:nvSpPr>
                <p:cNvPr id="32" name="Line 69"/>
                <p:cNvSpPr>
                  <a:spLocks noChangeShapeType="1"/>
                </p:cNvSpPr>
                <p:nvPr/>
              </p:nvSpPr>
              <p:spPr bwMode="white">
                <a:xfrm>
                  <a:off x="2166" y="111"/>
                  <a:ext cx="0" cy="418"/>
                </a:xfrm>
                <a:prstGeom prst="line">
                  <a:avLst/>
                </a:prstGeom>
                <a:noFill/>
                <a:ln w="9525">
                  <a:solidFill>
                    <a:schemeClr val="folHlink"/>
                  </a:solidFill>
                  <a:round/>
                  <a:headEnd/>
                  <a:tailEnd/>
                </a:ln>
                <a:effectLst/>
              </p:spPr>
              <p:txBody>
                <a:bodyPr wrap="none" anchor="ctr"/>
                <a:lstStyle/>
                <a:p>
                  <a:endParaRPr lang="en-AU"/>
                </a:p>
              </p:txBody>
            </p:sp>
            <p:sp>
              <p:nvSpPr>
                <p:cNvPr id="33" name="Line 70"/>
                <p:cNvSpPr>
                  <a:spLocks noChangeShapeType="1"/>
                </p:cNvSpPr>
                <p:nvPr/>
              </p:nvSpPr>
              <p:spPr bwMode="white">
                <a:xfrm>
                  <a:off x="2394" y="111"/>
                  <a:ext cx="0" cy="418"/>
                </a:xfrm>
                <a:prstGeom prst="line">
                  <a:avLst/>
                </a:prstGeom>
                <a:noFill/>
                <a:ln w="9525">
                  <a:solidFill>
                    <a:schemeClr val="folHlink"/>
                  </a:solidFill>
                  <a:round/>
                  <a:headEnd/>
                  <a:tailEnd/>
                </a:ln>
                <a:effectLst/>
              </p:spPr>
              <p:txBody>
                <a:bodyPr wrap="none" anchor="ctr"/>
                <a:lstStyle/>
                <a:p>
                  <a:endParaRPr lang="en-AU"/>
                </a:p>
              </p:txBody>
            </p:sp>
            <p:sp>
              <p:nvSpPr>
                <p:cNvPr id="34" name="Line 71"/>
                <p:cNvSpPr>
                  <a:spLocks noChangeShapeType="1"/>
                </p:cNvSpPr>
                <p:nvPr/>
              </p:nvSpPr>
              <p:spPr bwMode="white">
                <a:xfrm>
                  <a:off x="2622" y="111"/>
                  <a:ext cx="0" cy="418"/>
                </a:xfrm>
                <a:prstGeom prst="line">
                  <a:avLst/>
                </a:prstGeom>
                <a:noFill/>
                <a:ln w="9525">
                  <a:solidFill>
                    <a:schemeClr val="folHlink"/>
                  </a:solidFill>
                  <a:round/>
                  <a:headEnd/>
                  <a:tailEnd/>
                </a:ln>
                <a:effectLst/>
              </p:spPr>
              <p:txBody>
                <a:bodyPr wrap="none" anchor="ctr"/>
                <a:lstStyle/>
                <a:p>
                  <a:endParaRPr lang="en-AU"/>
                </a:p>
              </p:txBody>
            </p:sp>
            <p:sp>
              <p:nvSpPr>
                <p:cNvPr id="35" name="Line 72"/>
                <p:cNvSpPr>
                  <a:spLocks noChangeShapeType="1"/>
                </p:cNvSpPr>
                <p:nvPr/>
              </p:nvSpPr>
              <p:spPr bwMode="white">
                <a:xfrm>
                  <a:off x="2850" y="111"/>
                  <a:ext cx="0" cy="418"/>
                </a:xfrm>
                <a:prstGeom prst="line">
                  <a:avLst/>
                </a:prstGeom>
                <a:noFill/>
                <a:ln w="9525">
                  <a:solidFill>
                    <a:schemeClr val="folHlink"/>
                  </a:solidFill>
                  <a:round/>
                  <a:headEnd/>
                  <a:tailEnd/>
                </a:ln>
                <a:effectLst/>
              </p:spPr>
              <p:txBody>
                <a:bodyPr wrap="none" anchor="ctr"/>
                <a:lstStyle/>
                <a:p>
                  <a:endParaRPr lang="en-AU"/>
                </a:p>
              </p:txBody>
            </p:sp>
            <p:sp>
              <p:nvSpPr>
                <p:cNvPr id="36" name="Line 73"/>
                <p:cNvSpPr>
                  <a:spLocks noChangeShapeType="1"/>
                </p:cNvSpPr>
                <p:nvPr/>
              </p:nvSpPr>
              <p:spPr bwMode="white">
                <a:xfrm>
                  <a:off x="3078" y="111"/>
                  <a:ext cx="0" cy="418"/>
                </a:xfrm>
                <a:prstGeom prst="line">
                  <a:avLst/>
                </a:prstGeom>
                <a:noFill/>
                <a:ln w="9525">
                  <a:solidFill>
                    <a:schemeClr val="folHlink"/>
                  </a:solidFill>
                  <a:round/>
                  <a:headEnd/>
                  <a:tailEnd/>
                </a:ln>
                <a:effectLst/>
              </p:spPr>
              <p:txBody>
                <a:bodyPr wrap="none" anchor="ctr"/>
                <a:lstStyle/>
                <a:p>
                  <a:endParaRPr lang="en-AU"/>
                </a:p>
              </p:txBody>
            </p:sp>
            <p:sp>
              <p:nvSpPr>
                <p:cNvPr id="37" name="Line 74"/>
                <p:cNvSpPr>
                  <a:spLocks noChangeShapeType="1"/>
                </p:cNvSpPr>
                <p:nvPr/>
              </p:nvSpPr>
              <p:spPr bwMode="white">
                <a:xfrm>
                  <a:off x="3306" y="111"/>
                  <a:ext cx="0" cy="418"/>
                </a:xfrm>
                <a:prstGeom prst="line">
                  <a:avLst/>
                </a:prstGeom>
                <a:noFill/>
                <a:ln w="9525">
                  <a:solidFill>
                    <a:schemeClr val="folHlink"/>
                  </a:solidFill>
                  <a:round/>
                  <a:headEnd/>
                  <a:tailEnd/>
                </a:ln>
                <a:effectLst/>
              </p:spPr>
              <p:txBody>
                <a:bodyPr wrap="none" anchor="ctr"/>
                <a:lstStyle/>
                <a:p>
                  <a:endParaRPr lang="en-AU"/>
                </a:p>
              </p:txBody>
            </p:sp>
          </p:grpSp>
          <p:grpSp>
            <p:nvGrpSpPr>
              <p:cNvPr id="11" name="Group 75"/>
              <p:cNvGrpSpPr>
                <a:grpSpLocks/>
              </p:cNvGrpSpPr>
              <p:nvPr userDrawn="1"/>
            </p:nvGrpSpPr>
            <p:grpSpPr bwMode="auto">
              <a:xfrm>
                <a:off x="-1261" y="0"/>
                <a:ext cx="2098" cy="1031"/>
                <a:chOff x="1208" y="109"/>
                <a:chExt cx="2098" cy="423"/>
              </a:xfrm>
            </p:grpSpPr>
            <p:sp>
              <p:nvSpPr>
                <p:cNvPr id="12" name="Line 76"/>
                <p:cNvSpPr>
                  <a:spLocks noChangeShapeType="1"/>
                </p:cNvSpPr>
                <p:nvPr/>
              </p:nvSpPr>
              <p:spPr bwMode="ltGray">
                <a:xfrm>
                  <a:off x="2850" y="110"/>
                  <a:ext cx="0" cy="142"/>
                </a:xfrm>
                <a:prstGeom prst="line">
                  <a:avLst/>
                </a:prstGeom>
                <a:noFill/>
                <a:ln w="9525">
                  <a:solidFill>
                    <a:schemeClr val="hlink"/>
                  </a:solidFill>
                  <a:round/>
                  <a:headEnd/>
                  <a:tailEnd/>
                </a:ln>
                <a:effectLst/>
              </p:spPr>
              <p:txBody>
                <a:bodyPr wrap="none" anchor="ctr"/>
                <a:lstStyle/>
                <a:p>
                  <a:endParaRPr lang="en-AU"/>
                </a:p>
              </p:txBody>
            </p:sp>
            <p:sp>
              <p:nvSpPr>
                <p:cNvPr id="13" name="Line 77"/>
                <p:cNvSpPr>
                  <a:spLocks noChangeShapeType="1"/>
                </p:cNvSpPr>
                <p:nvPr/>
              </p:nvSpPr>
              <p:spPr bwMode="ltGray">
                <a:xfrm>
                  <a:off x="2972" y="332"/>
                  <a:ext cx="70" cy="0"/>
                </a:xfrm>
                <a:prstGeom prst="line">
                  <a:avLst/>
                </a:prstGeom>
                <a:noFill/>
                <a:ln w="9525">
                  <a:solidFill>
                    <a:schemeClr val="hlink"/>
                  </a:solidFill>
                  <a:round/>
                  <a:headEnd/>
                  <a:tailEnd/>
                </a:ln>
                <a:effectLst/>
              </p:spPr>
              <p:txBody>
                <a:bodyPr wrap="none" anchor="ctr"/>
                <a:lstStyle/>
                <a:p>
                  <a:endParaRPr lang="en-AU"/>
                </a:p>
              </p:txBody>
            </p:sp>
            <p:sp>
              <p:nvSpPr>
                <p:cNvPr id="14" name="Line 78"/>
                <p:cNvSpPr>
                  <a:spLocks noChangeShapeType="1"/>
                </p:cNvSpPr>
                <p:nvPr/>
              </p:nvSpPr>
              <p:spPr bwMode="ltGray">
                <a:xfrm>
                  <a:off x="3078" y="350"/>
                  <a:ext cx="0" cy="28"/>
                </a:xfrm>
                <a:prstGeom prst="line">
                  <a:avLst/>
                </a:prstGeom>
                <a:noFill/>
                <a:ln w="9525">
                  <a:solidFill>
                    <a:schemeClr val="hlink"/>
                  </a:solidFill>
                  <a:round/>
                  <a:headEnd/>
                  <a:tailEnd/>
                </a:ln>
                <a:effectLst/>
              </p:spPr>
              <p:txBody>
                <a:bodyPr wrap="none" anchor="ctr"/>
                <a:lstStyle/>
                <a:p>
                  <a:endParaRPr lang="en-AU"/>
                </a:p>
              </p:txBody>
            </p:sp>
            <p:sp>
              <p:nvSpPr>
                <p:cNvPr id="15" name="Line 79"/>
                <p:cNvSpPr>
                  <a:spLocks noChangeShapeType="1"/>
                </p:cNvSpPr>
                <p:nvPr/>
              </p:nvSpPr>
              <p:spPr bwMode="ltGray">
                <a:xfrm>
                  <a:off x="3306" y="450"/>
                  <a:ext cx="0" cy="79"/>
                </a:xfrm>
                <a:prstGeom prst="line">
                  <a:avLst/>
                </a:prstGeom>
                <a:noFill/>
                <a:ln w="9525">
                  <a:solidFill>
                    <a:schemeClr val="hlink"/>
                  </a:solidFill>
                  <a:round/>
                  <a:headEnd/>
                  <a:tailEnd/>
                </a:ln>
                <a:effectLst/>
              </p:spPr>
              <p:txBody>
                <a:bodyPr wrap="none" anchor="ctr"/>
                <a:lstStyle/>
                <a:p>
                  <a:endParaRPr lang="en-AU"/>
                </a:p>
              </p:txBody>
            </p:sp>
            <p:sp>
              <p:nvSpPr>
                <p:cNvPr id="16" name="Line 80"/>
                <p:cNvSpPr>
                  <a:spLocks noChangeShapeType="1"/>
                </p:cNvSpPr>
                <p:nvPr/>
              </p:nvSpPr>
              <p:spPr bwMode="ltGray">
                <a:xfrm>
                  <a:off x="2166" y="114"/>
                  <a:ext cx="0" cy="62"/>
                </a:xfrm>
                <a:prstGeom prst="line">
                  <a:avLst/>
                </a:prstGeom>
                <a:noFill/>
                <a:ln w="9525">
                  <a:solidFill>
                    <a:schemeClr val="hlink"/>
                  </a:solidFill>
                  <a:round/>
                  <a:headEnd/>
                  <a:tailEnd/>
                </a:ln>
                <a:effectLst/>
              </p:spPr>
              <p:txBody>
                <a:bodyPr wrap="none" anchor="ctr"/>
                <a:lstStyle/>
                <a:p>
                  <a:endParaRPr lang="en-AU"/>
                </a:p>
              </p:txBody>
            </p:sp>
            <p:sp>
              <p:nvSpPr>
                <p:cNvPr id="17" name="Line 81"/>
                <p:cNvSpPr>
                  <a:spLocks noChangeShapeType="1"/>
                </p:cNvSpPr>
                <p:nvPr/>
              </p:nvSpPr>
              <p:spPr bwMode="ltGray">
                <a:xfrm>
                  <a:off x="1938" y="111"/>
                  <a:ext cx="0" cy="337"/>
                </a:xfrm>
                <a:prstGeom prst="line">
                  <a:avLst/>
                </a:prstGeom>
                <a:noFill/>
                <a:ln w="9525">
                  <a:solidFill>
                    <a:schemeClr val="hlink"/>
                  </a:solidFill>
                  <a:round/>
                  <a:headEnd/>
                  <a:tailEnd/>
                </a:ln>
                <a:effectLst/>
              </p:spPr>
              <p:txBody>
                <a:bodyPr wrap="none" anchor="ctr"/>
                <a:lstStyle/>
                <a:p>
                  <a:endParaRPr lang="en-AU"/>
                </a:p>
              </p:txBody>
            </p:sp>
            <p:sp>
              <p:nvSpPr>
                <p:cNvPr id="18" name="Line 82"/>
                <p:cNvSpPr>
                  <a:spLocks noChangeShapeType="1"/>
                </p:cNvSpPr>
                <p:nvPr/>
              </p:nvSpPr>
              <p:spPr bwMode="ltGray">
                <a:xfrm flipH="1">
                  <a:off x="1912" y="332"/>
                  <a:ext cx="68" cy="0"/>
                </a:xfrm>
                <a:prstGeom prst="line">
                  <a:avLst/>
                </a:prstGeom>
                <a:noFill/>
                <a:ln w="9525">
                  <a:solidFill>
                    <a:schemeClr val="hlink"/>
                  </a:solidFill>
                  <a:round/>
                  <a:headEnd/>
                  <a:tailEnd/>
                </a:ln>
                <a:effectLst/>
              </p:spPr>
              <p:txBody>
                <a:bodyPr wrap="none" anchor="ctr"/>
                <a:lstStyle/>
                <a:p>
                  <a:endParaRPr lang="en-AU"/>
                </a:p>
              </p:txBody>
            </p:sp>
            <p:sp>
              <p:nvSpPr>
                <p:cNvPr id="19" name="Line 83"/>
                <p:cNvSpPr>
                  <a:spLocks noChangeShapeType="1"/>
                </p:cNvSpPr>
                <p:nvPr/>
              </p:nvSpPr>
              <p:spPr bwMode="ltGray">
                <a:xfrm>
                  <a:off x="1778" y="332"/>
                  <a:ext cx="60" cy="0"/>
                </a:xfrm>
                <a:prstGeom prst="line">
                  <a:avLst/>
                </a:prstGeom>
                <a:noFill/>
                <a:ln w="9525">
                  <a:solidFill>
                    <a:schemeClr val="hlink"/>
                  </a:solidFill>
                  <a:round/>
                  <a:headEnd/>
                  <a:tailEnd/>
                </a:ln>
                <a:effectLst/>
              </p:spPr>
              <p:txBody>
                <a:bodyPr wrap="none" anchor="ctr"/>
                <a:lstStyle/>
                <a:p>
                  <a:endParaRPr lang="en-AU"/>
                </a:p>
              </p:txBody>
            </p:sp>
            <p:sp>
              <p:nvSpPr>
                <p:cNvPr id="20" name="Line 84"/>
                <p:cNvSpPr>
                  <a:spLocks noChangeShapeType="1"/>
                </p:cNvSpPr>
                <p:nvPr/>
              </p:nvSpPr>
              <p:spPr bwMode="ltGray">
                <a:xfrm flipH="1">
                  <a:off x="1578" y="332"/>
                  <a:ext cx="82" cy="0"/>
                </a:xfrm>
                <a:prstGeom prst="line">
                  <a:avLst/>
                </a:prstGeom>
                <a:noFill/>
                <a:ln w="9525">
                  <a:solidFill>
                    <a:schemeClr val="hlink"/>
                  </a:solidFill>
                  <a:round/>
                  <a:headEnd/>
                  <a:tailEnd/>
                </a:ln>
                <a:effectLst/>
              </p:spPr>
              <p:txBody>
                <a:bodyPr wrap="none" anchor="ctr"/>
                <a:lstStyle/>
                <a:p>
                  <a:endParaRPr lang="en-AU"/>
                </a:p>
              </p:txBody>
            </p:sp>
            <p:sp>
              <p:nvSpPr>
                <p:cNvPr id="21" name="Line 85"/>
                <p:cNvSpPr>
                  <a:spLocks noChangeShapeType="1"/>
                </p:cNvSpPr>
                <p:nvPr/>
              </p:nvSpPr>
              <p:spPr bwMode="ltGray">
                <a:xfrm>
                  <a:off x="1208" y="332"/>
                  <a:ext cx="348" cy="0"/>
                </a:xfrm>
                <a:prstGeom prst="line">
                  <a:avLst/>
                </a:prstGeom>
                <a:noFill/>
                <a:ln w="9525">
                  <a:solidFill>
                    <a:schemeClr val="hlink"/>
                  </a:solidFill>
                  <a:round/>
                  <a:headEnd/>
                  <a:tailEnd/>
                </a:ln>
                <a:effectLst/>
              </p:spPr>
              <p:txBody>
                <a:bodyPr wrap="none" anchor="ctr"/>
                <a:lstStyle/>
                <a:p>
                  <a:endParaRPr lang="en-AU"/>
                </a:p>
              </p:txBody>
            </p:sp>
            <p:sp>
              <p:nvSpPr>
                <p:cNvPr id="22" name="Line 86"/>
                <p:cNvSpPr>
                  <a:spLocks noChangeShapeType="1"/>
                </p:cNvSpPr>
                <p:nvPr/>
              </p:nvSpPr>
              <p:spPr bwMode="ltGray">
                <a:xfrm>
                  <a:off x="1480" y="234"/>
                  <a:ext cx="0" cy="298"/>
                </a:xfrm>
                <a:prstGeom prst="line">
                  <a:avLst/>
                </a:prstGeom>
                <a:noFill/>
                <a:ln w="9525">
                  <a:solidFill>
                    <a:schemeClr val="hlink"/>
                  </a:solidFill>
                  <a:round/>
                  <a:headEnd/>
                  <a:tailEnd/>
                </a:ln>
                <a:effectLst/>
              </p:spPr>
              <p:txBody>
                <a:bodyPr wrap="none" anchor="ctr"/>
                <a:lstStyle/>
                <a:p>
                  <a:endParaRPr lang="en-AU"/>
                </a:p>
              </p:txBody>
            </p:sp>
            <p:sp>
              <p:nvSpPr>
                <p:cNvPr id="23" name="Line 87"/>
                <p:cNvSpPr>
                  <a:spLocks noChangeShapeType="1"/>
                </p:cNvSpPr>
                <p:nvPr/>
              </p:nvSpPr>
              <p:spPr bwMode="ltGray">
                <a:xfrm>
                  <a:off x="1254" y="252"/>
                  <a:ext cx="0" cy="156"/>
                </a:xfrm>
                <a:prstGeom prst="line">
                  <a:avLst/>
                </a:prstGeom>
                <a:noFill/>
                <a:ln w="9525">
                  <a:solidFill>
                    <a:schemeClr val="hlink"/>
                  </a:solidFill>
                  <a:round/>
                  <a:headEnd/>
                  <a:tailEnd/>
                </a:ln>
                <a:effectLst/>
              </p:spPr>
              <p:txBody>
                <a:bodyPr wrap="none" anchor="ctr"/>
                <a:lstStyle/>
                <a:p>
                  <a:endParaRPr lang="en-AU"/>
                </a:p>
              </p:txBody>
            </p:sp>
            <p:sp>
              <p:nvSpPr>
                <p:cNvPr id="24" name="Line 88"/>
                <p:cNvSpPr>
                  <a:spLocks noChangeShapeType="1"/>
                </p:cNvSpPr>
                <p:nvPr/>
              </p:nvSpPr>
              <p:spPr bwMode="ltGray">
                <a:xfrm flipH="1" flipV="1">
                  <a:off x="1482" y="109"/>
                  <a:ext cx="0" cy="27"/>
                </a:xfrm>
                <a:prstGeom prst="line">
                  <a:avLst/>
                </a:prstGeom>
                <a:noFill/>
                <a:ln w="9525">
                  <a:solidFill>
                    <a:schemeClr val="hlink"/>
                  </a:solidFill>
                  <a:round/>
                  <a:headEnd/>
                  <a:tailEnd/>
                </a:ln>
                <a:effectLst/>
              </p:spPr>
              <p:txBody>
                <a:bodyPr wrap="none" anchor="ctr"/>
                <a:lstStyle/>
                <a:p>
                  <a:endParaRPr lang="en-AU"/>
                </a:p>
              </p:txBody>
            </p:sp>
            <p:sp>
              <p:nvSpPr>
                <p:cNvPr id="25" name="Line 89"/>
                <p:cNvSpPr>
                  <a:spLocks noChangeShapeType="1"/>
                </p:cNvSpPr>
                <p:nvPr/>
              </p:nvSpPr>
              <p:spPr bwMode="ltGray">
                <a:xfrm>
                  <a:off x="1710" y="180"/>
                  <a:ext cx="0" cy="96"/>
                </a:xfrm>
                <a:prstGeom prst="line">
                  <a:avLst/>
                </a:prstGeom>
                <a:noFill/>
                <a:ln w="9525">
                  <a:solidFill>
                    <a:schemeClr val="hlink"/>
                  </a:solidFill>
                  <a:round/>
                  <a:headEnd/>
                  <a:tailEnd/>
                </a:ln>
                <a:effectLst/>
              </p:spPr>
              <p:txBody>
                <a:bodyPr wrap="none" anchor="ctr"/>
                <a:lstStyle/>
                <a:p>
                  <a:endParaRPr lang="en-AU"/>
                </a:p>
              </p:txBody>
            </p:sp>
            <p:sp>
              <p:nvSpPr>
                <p:cNvPr id="26" name="Line 90"/>
                <p:cNvSpPr>
                  <a:spLocks noChangeShapeType="1"/>
                </p:cNvSpPr>
                <p:nvPr/>
              </p:nvSpPr>
              <p:spPr bwMode="ltGray">
                <a:xfrm flipV="1">
                  <a:off x="1710" y="111"/>
                  <a:ext cx="0" cy="22"/>
                </a:xfrm>
                <a:prstGeom prst="line">
                  <a:avLst/>
                </a:prstGeom>
                <a:noFill/>
                <a:ln w="9525">
                  <a:solidFill>
                    <a:schemeClr val="hlink"/>
                  </a:solidFill>
                  <a:round/>
                  <a:headEnd/>
                  <a:tailEnd/>
                </a:ln>
                <a:effectLst/>
              </p:spPr>
              <p:txBody>
                <a:bodyPr wrap="none" anchor="ctr"/>
                <a:lstStyle/>
                <a:p>
                  <a:endParaRPr lang="en-AU"/>
                </a:p>
              </p:txBody>
            </p:sp>
          </p:grpSp>
        </p:grpSp>
        <p:pic>
          <p:nvPicPr>
            <p:cNvPr id="7" name="Picture 91" descr="earth"/>
            <p:cNvPicPr>
              <a:picLocks noChangeAspect="1" noChangeArrowheads="1"/>
            </p:cNvPicPr>
            <p:nvPr userDrawn="1"/>
          </p:nvPicPr>
          <p:blipFill>
            <a:blip r:embed="rId2">
              <a:clrChange>
                <a:clrFrom>
                  <a:srgbClr val="000000"/>
                </a:clrFrom>
                <a:clrTo>
                  <a:srgbClr val="000000">
                    <a:alpha val="0"/>
                  </a:srgbClr>
                </a:clrTo>
              </a:clrChange>
            </a:blip>
            <a:srcRect/>
            <a:stretch>
              <a:fillRect/>
            </a:stretch>
          </p:blipFill>
          <p:spPr bwMode="gray">
            <a:xfrm>
              <a:off x="336" y="1566"/>
              <a:ext cx="690" cy="642"/>
            </a:xfrm>
            <a:prstGeom prst="rect">
              <a:avLst/>
            </a:prstGeom>
            <a:noFill/>
            <a:ln w="9525">
              <a:noFill/>
              <a:miter lim="800000"/>
              <a:headEnd/>
              <a:tailEnd/>
            </a:ln>
          </p:spPr>
        </p:pic>
      </p:grpSp>
      <p:sp>
        <p:nvSpPr>
          <p:cNvPr id="5212" name="Rectangle 92"/>
          <p:cNvSpPr>
            <a:spLocks noGrp="1" noChangeArrowheads="1"/>
          </p:cNvSpPr>
          <p:nvPr>
            <p:ph type="ctrTitle"/>
          </p:nvPr>
        </p:nvSpPr>
        <p:spPr>
          <a:xfrm>
            <a:off x="1828800" y="1828800"/>
            <a:ext cx="6934200" cy="2362200"/>
          </a:xfrm>
        </p:spPr>
        <p:txBody>
          <a:bodyPr/>
          <a:lstStyle>
            <a:lvl1pPr>
              <a:defRPr/>
            </a:lvl1pPr>
          </a:lstStyle>
          <a:p>
            <a:pPr lvl="0"/>
            <a:r>
              <a:rPr lang="en-AU" noProof="0" smtClean="0"/>
              <a:t>Judaism </a:t>
            </a:r>
          </a:p>
        </p:txBody>
      </p:sp>
      <p:sp>
        <p:nvSpPr>
          <p:cNvPr id="5213" name="Rectangle 93"/>
          <p:cNvSpPr>
            <a:spLocks noGrp="1" noChangeArrowheads="1"/>
          </p:cNvSpPr>
          <p:nvPr>
            <p:ph type="subTitle" idx="1"/>
          </p:nvPr>
        </p:nvSpPr>
        <p:spPr>
          <a:xfrm>
            <a:off x="1828800" y="4572000"/>
            <a:ext cx="6934200" cy="1295400"/>
          </a:xfrm>
        </p:spPr>
        <p:txBody>
          <a:bodyPr/>
          <a:lstStyle>
            <a:lvl1pPr marL="0" indent="0">
              <a:buFontTx/>
              <a:buNone/>
              <a:defRPr/>
            </a:lvl1pPr>
          </a:lstStyle>
          <a:p>
            <a:pPr lvl="0"/>
            <a:r>
              <a:rPr lang="en-AU" noProof="0" smtClean="0"/>
              <a:t>Click to edit Master subtitle style</a:t>
            </a:r>
          </a:p>
        </p:txBody>
      </p:sp>
      <p:sp>
        <p:nvSpPr>
          <p:cNvPr id="94" name="Rectangle 94"/>
          <p:cNvSpPr>
            <a:spLocks noGrp="1" noChangeArrowheads="1"/>
          </p:cNvSpPr>
          <p:nvPr>
            <p:ph type="dt" sz="half" idx="10"/>
          </p:nvPr>
        </p:nvSpPr>
        <p:spPr>
          <a:xfrm>
            <a:off x="533400" y="6248400"/>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endParaRPr lang="en-US"/>
          </a:p>
        </p:txBody>
      </p:sp>
      <p:sp>
        <p:nvSpPr>
          <p:cNvPr id="95" name="Rectangle 95"/>
          <p:cNvSpPr>
            <a:spLocks noGrp="1" noChangeArrowheads="1"/>
          </p:cNvSpPr>
          <p:nvPr>
            <p:ph type="ftr" sz="quarter" idx="11"/>
          </p:nvPr>
        </p:nvSpPr>
        <p:spPr>
          <a:xfrm>
            <a:off x="3200400" y="6248400"/>
            <a:ext cx="28956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cs typeface="Times New Roman" pitchFamily="18" charset="0"/>
              </a:defRPr>
            </a:lvl1pPr>
          </a:lstStyle>
          <a:p>
            <a:pPr>
              <a:defRPr/>
            </a:pPr>
            <a:r>
              <a:rPr lang="en-US"/>
              <a:t>© </a:t>
            </a:r>
            <a:r>
              <a:rPr lang="en-AU">
                <a:cs typeface="+mn-cs"/>
              </a:rPr>
              <a:t>Lynda Ben-Menashe 2008</a:t>
            </a:r>
          </a:p>
        </p:txBody>
      </p:sp>
      <p:sp>
        <p:nvSpPr>
          <p:cNvPr id="96" name="Rectangle 96"/>
          <p:cNvSpPr>
            <a:spLocks noGrp="1" noChangeArrowheads="1"/>
          </p:cNvSpPr>
          <p:nvPr>
            <p:ph type="sldNum" sz="quarter" idx="12"/>
          </p:nvPr>
        </p:nvSpPr>
        <p:spPr>
          <a:xfrm>
            <a:off x="6858000" y="6248400"/>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fld id="{250D5DEE-289C-4031-A53C-07EB7EB622F2}" type="slidenum">
              <a:rPr lang="en-AU"/>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0403B70-A714-48FE-9BAE-7CA4F4736575}" type="slidenum">
              <a:rPr lang="en-AU"/>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5563" y="930275"/>
            <a:ext cx="2052637" cy="5332413"/>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246063" y="930275"/>
            <a:ext cx="6007100" cy="5332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97AB49E-DD27-4A2D-BB34-4554057CD880}" type="slidenum">
              <a:rPr lang="en-AU"/>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AU"/>
          </a:p>
        </p:txBody>
      </p:sp>
      <p:sp>
        <p:nvSpPr>
          <p:cNvPr id="3" name="Content Placeholder 2"/>
          <p:cNvSpPr>
            <a:spLocks noGrp="1"/>
          </p:cNvSpPr>
          <p:nvPr>
            <p:ph sz="quarter" idx="1"/>
          </p:nvPr>
        </p:nvSpPr>
        <p:spPr>
          <a:xfrm>
            <a:off x="685800" y="2147888"/>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quarter" idx="2"/>
          </p:nvPr>
        </p:nvSpPr>
        <p:spPr>
          <a:xfrm>
            <a:off x="4648200" y="2147888"/>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half" idx="3"/>
          </p:nvPr>
        </p:nvSpPr>
        <p:spPr>
          <a:xfrm>
            <a:off x="685800" y="4281488"/>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Rectangle 4"/>
          <p:cNvSpPr>
            <a:spLocks noGrp="1" noChangeArrowheads="1"/>
          </p:cNvSpPr>
          <p:nvPr>
            <p:ph type="dt" sz="half" idx="10"/>
          </p:nvPr>
        </p:nvSpPr>
        <p:spPr>
          <a:ln/>
        </p:spPr>
        <p:txBody>
          <a:bodyPr/>
          <a:lstStyle>
            <a:lvl1pPr>
              <a:defRPr/>
            </a:lvl1pPr>
          </a:lstStyle>
          <a:p>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4D2FB3C7-B57E-426A-99F6-76799537B5D1}" type="slidenum">
              <a:rPr lang="en-AU"/>
              <a:pPr/>
              <a:t>‹#›</a:t>
            </a:fld>
            <a:endParaRPr lang="en-A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7C2A155-C5D3-43B3-AAE8-F4B16D7806C2}" type="slidenum">
              <a:rPr lang="en-AU"/>
              <a:pPr/>
              <a:t>‹#›</a:t>
            </a:fld>
            <a:endParaRPr lang="en-A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quarter" idx="2"/>
          </p:nvPr>
        </p:nvSpPr>
        <p:spPr>
          <a:xfrm>
            <a:off x="4648200" y="2147888"/>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Content Placeholder 4"/>
          <p:cNvSpPr>
            <a:spLocks noGrp="1"/>
          </p:cNvSpPr>
          <p:nvPr>
            <p:ph sz="quarter" idx="3"/>
          </p:nvPr>
        </p:nvSpPr>
        <p:spPr>
          <a:xfrm>
            <a:off x="4648200" y="4281488"/>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Rectangle 4"/>
          <p:cNvSpPr>
            <a:spLocks noGrp="1" noChangeArrowheads="1"/>
          </p:cNvSpPr>
          <p:nvPr>
            <p:ph type="dt" sz="half" idx="10"/>
          </p:nvPr>
        </p:nvSpPr>
        <p:spPr>
          <a:ln/>
        </p:spPr>
        <p:txBody>
          <a:bodyPr/>
          <a:lstStyle>
            <a:lvl1pPr>
              <a:defRPr/>
            </a:lvl1pPr>
          </a:lstStyle>
          <a:p>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ABB21AAE-ABEF-45A4-9031-AF1B1F441C48}" type="slidenum">
              <a:rPr lang="en-AU"/>
              <a:pPr/>
              <a:t>‹#›</a:t>
            </a:fld>
            <a:endParaRPr lang="en-A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685800" y="2147888"/>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85800" y="4281488"/>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A8AC104-9C88-4EB4-89A6-0F228B7B67FD}" type="slidenum">
              <a:rPr lang="en-AU"/>
              <a:pPr/>
              <a:t>‹#›</a:t>
            </a:fld>
            <a:endParaRPr lang="en-A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B3F9ABC-7702-488B-9D25-EDEEFE796370}" type="slidenum">
              <a:rPr lang="en-AU"/>
              <a:pPr/>
              <a:t>‹#›</a:t>
            </a:fld>
            <a:endParaRPr lang="en-A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AU"/>
          </a:p>
        </p:txBody>
      </p:sp>
      <p:sp>
        <p:nvSpPr>
          <p:cNvPr id="3" name="Content Placeholder 2"/>
          <p:cNvSpPr>
            <a:spLocks noGrp="1"/>
          </p:cNvSpPr>
          <p:nvPr>
            <p:ph sz="quarter" idx="1"/>
          </p:nvPr>
        </p:nvSpPr>
        <p:spPr>
          <a:xfrm>
            <a:off x="685800" y="2147888"/>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quarter" idx="2"/>
          </p:nvPr>
        </p:nvSpPr>
        <p:spPr>
          <a:xfrm>
            <a:off x="685800" y="4281488"/>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half" idx="3"/>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Rectangle 4"/>
          <p:cNvSpPr>
            <a:spLocks noGrp="1" noChangeArrowheads="1"/>
          </p:cNvSpPr>
          <p:nvPr>
            <p:ph type="dt" sz="half" idx="10"/>
          </p:nvPr>
        </p:nvSpPr>
        <p:spPr>
          <a:ln/>
        </p:spPr>
        <p:txBody>
          <a:bodyPr/>
          <a:lstStyle>
            <a:lvl1pPr>
              <a:defRPr/>
            </a:lvl1pPr>
          </a:lstStyle>
          <a:p>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7C4B590A-6C4D-4055-A48F-DF0481FBC46A}" type="slidenum">
              <a:rPr lang="en-AU"/>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0029BE1-9ABA-4F61-9DCB-FA35DF1BB955}" type="slidenum">
              <a:rPr lang="en-AU"/>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3C4D74C-B241-4315-BF9D-A92009E21F7D}" type="slidenum">
              <a:rPr lang="en-AU"/>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317851D-E2EC-4919-AFC3-F7D257522A06}" type="slidenum">
              <a:rPr lang="en-AU"/>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3B5C00EE-548F-413D-8D13-04B6325E6962}" type="slidenum">
              <a:rPr lang="en-AU"/>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7A75F91D-4E88-4DB3-B3BB-4DEEBE6B789C}" type="slidenum">
              <a:rPr lang="en-AU"/>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522CF396-91FE-4E83-BB91-251BF4D72E18}" type="slidenum">
              <a:rPr lang="en-AU"/>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9C29CF4-5DA6-4235-8147-0E1084C07BC5}" type="slidenum">
              <a:rPr lang="en-AU"/>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5B8AA73-7C76-4490-B850-933C892E618B}" type="slidenum">
              <a:rPr lang="en-AU"/>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6063" y="930275"/>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1027" name="Rectangle 3"/>
          <p:cNvSpPr>
            <a:spLocks noGrp="1" noChangeArrowheads="1"/>
          </p:cNvSpPr>
          <p:nvPr>
            <p:ph type="body" idx="1"/>
          </p:nvPr>
        </p:nvSpPr>
        <p:spPr bwMode="auto">
          <a:xfrm>
            <a:off x="685800" y="2147888"/>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4100" name="Rectangle 4"/>
          <p:cNvSpPr>
            <a:spLocks noGrp="1" noChangeArrowheads="1"/>
          </p:cNvSpPr>
          <p:nvPr>
            <p:ph type="dt" sz="half" idx="2"/>
          </p:nvPr>
        </p:nvSpPr>
        <p:spPr bwMode="auto">
          <a:xfrm>
            <a:off x="685800" y="629285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endParaRPr lang="en-US"/>
          </a:p>
        </p:txBody>
      </p:sp>
      <p:sp>
        <p:nvSpPr>
          <p:cNvPr id="4101" name="Rectangle 5"/>
          <p:cNvSpPr>
            <a:spLocks noGrp="1" noChangeArrowheads="1"/>
          </p:cNvSpPr>
          <p:nvPr>
            <p:ph type="ftr" sz="quarter" idx="3"/>
          </p:nvPr>
        </p:nvSpPr>
        <p:spPr bwMode="auto">
          <a:xfrm>
            <a:off x="3132138" y="6237288"/>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endParaRPr lang="en-US"/>
          </a:p>
        </p:txBody>
      </p:sp>
      <p:sp>
        <p:nvSpPr>
          <p:cNvPr id="4102" name="Rectangle 6"/>
          <p:cNvSpPr>
            <a:spLocks noGrp="1" noChangeArrowheads="1"/>
          </p:cNvSpPr>
          <p:nvPr>
            <p:ph type="sldNum" sz="quarter" idx="4"/>
          </p:nvPr>
        </p:nvSpPr>
        <p:spPr bwMode="auto">
          <a:xfrm>
            <a:off x="6553200" y="629285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fld id="{70323745-A9B6-4B14-B449-150C117BC121}" type="slidenum">
              <a:rPr lang="en-AU"/>
              <a:pPr/>
              <a:t>‹#›</a:t>
            </a:fld>
            <a:endParaRPr lang="en-AU"/>
          </a:p>
        </p:txBody>
      </p:sp>
      <p:grpSp>
        <p:nvGrpSpPr>
          <p:cNvPr id="1031" name="Group 7"/>
          <p:cNvGrpSpPr>
            <a:grpSpLocks/>
          </p:cNvGrpSpPr>
          <p:nvPr/>
        </p:nvGrpSpPr>
        <p:grpSpPr bwMode="auto">
          <a:xfrm>
            <a:off x="261938" y="87313"/>
            <a:ext cx="8488362" cy="831850"/>
            <a:chOff x="165" y="55"/>
            <a:chExt cx="5347" cy="524"/>
          </a:xfrm>
        </p:grpSpPr>
        <p:grpSp>
          <p:nvGrpSpPr>
            <p:cNvPr id="1032" name="Group 8"/>
            <p:cNvGrpSpPr>
              <a:grpSpLocks/>
            </p:cNvGrpSpPr>
            <p:nvPr userDrawn="1"/>
          </p:nvGrpSpPr>
          <p:grpSpPr bwMode="auto">
            <a:xfrm>
              <a:off x="664" y="104"/>
              <a:ext cx="4848" cy="432"/>
              <a:chOff x="664" y="104"/>
              <a:chExt cx="4848" cy="432"/>
            </a:xfrm>
          </p:grpSpPr>
          <p:sp>
            <p:nvSpPr>
              <p:cNvPr id="1034" name="Freeform 9"/>
              <p:cNvSpPr>
                <a:spLocks/>
              </p:cNvSpPr>
              <p:nvPr/>
            </p:nvSpPr>
            <p:spPr bwMode="ltGray">
              <a:xfrm>
                <a:off x="664" y="104"/>
                <a:ext cx="4848" cy="432"/>
              </a:xfrm>
              <a:custGeom>
                <a:avLst/>
                <a:gdLst>
                  <a:gd name="T0" fmla="*/ 4848 w 4848"/>
                  <a:gd name="T1" fmla="*/ 48 h 432"/>
                  <a:gd name="T2" fmla="*/ 4848 w 4848"/>
                  <a:gd name="T3" fmla="*/ 432 h 432"/>
                  <a:gd name="T4" fmla="*/ 0 w 4848"/>
                  <a:gd name="T5" fmla="*/ 432 h 432"/>
                  <a:gd name="T6" fmla="*/ 0 w 4848"/>
                  <a:gd name="T7" fmla="*/ 0 h 432"/>
                  <a:gd name="T8" fmla="*/ 4848 w 4848"/>
                  <a:gd name="T9" fmla="*/ 0 h 432"/>
                  <a:gd name="T10" fmla="*/ 4848 w 4848"/>
                  <a:gd name="T11" fmla="*/ 48 h 4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p:spPr>
            <p:txBody>
              <a:bodyPr wrap="none" anchor="ctr"/>
              <a:lstStyle/>
              <a:p>
                <a:endParaRPr lang="en-AU"/>
              </a:p>
            </p:txBody>
          </p:sp>
          <p:grpSp>
            <p:nvGrpSpPr>
              <p:cNvPr id="1035" name="Group 10"/>
              <p:cNvGrpSpPr>
                <a:grpSpLocks/>
              </p:cNvGrpSpPr>
              <p:nvPr/>
            </p:nvGrpSpPr>
            <p:grpSpPr bwMode="auto">
              <a:xfrm>
                <a:off x="1195" y="104"/>
                <a:ext cx="3827" cy="429"/>
                <a:chOff x="1021" y="240"/>
                <a:chExt cx="3827" cy="429"/>
              </a:xfrm>
            </p:grpSpPr>
            <p:grpSp>
              <p:nvGrpSpPr>
                <p:cNvPr id="1084" name="Group 11"/>
                <p:cNvGrpSpPr>
                  <a:grpSpLocks/>
                </p:cNvGrpSpPr>
                <p:nvPr/>
              </p:nvGrpSpPr>
              <p:grpSpPr bwMode="auto">
                <a:xfrm>
                  <a:off x="1021" y="241"/>
                  <a:ext cx="2208" cy="427"/>
                  <a:chOff x="1021" y="241"/>
                  <a:chExt cx="2208" cy="427"/>
                </a:xfrm>
              </p:grpSpPr>
              <p:sp>
                <p:nvSpPr>
                  <p:cNvPr id="1128" name="Freeform 12"/>
                  <p:cNvSpPr>
                    <a:spLocks/>
                  </p:cNvSpPr>
                  <p:nvPr/>
                </p:nvSpPr>
                <p:spPr bwMode="ltGray">
                  <a:xfrm>
                    <a:off x="2257" y="633"/>
                    <a:ext cx="7" cy="8"/>
                  </a:xfrm>
                  <a:custGeom>
                    <a:avLst/>
                    <a:gdLst>
                      <a:gd name="T0" fmla="*/ 0 w 15"/>
                      <a:gd name="T1" fmla="*/ 0 h 23"/>
                      <a:gd name="T2" fmla="*/ 0 w 15"/>
                      <a:gd name="T3" fmla="*/ 0 h 23"/>
                      <a:gd name="T4" fmla="*/ 0 w 15"/>
                      <a:gd name="T5" fmla="*/ 0 h 23"/>
                      <a:gd name="T6" fmla="*/ 0 w 15"/>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endParaRPr lang="en-AU"/>
                  </a:p>
                </p:txBody>
              </p:sp>
              <p:sp>
                <p:nvSpPr>
                  <p:cNvPr id="1129" name="Freeform 13"/>
                  <p:cNvSpPr>
                    <a:spLocks/>
                  </p:cNvSpPr>
                  <p:nvPr/>
                </p:nvSpPr>
                <p:spPr bwMode="ltGray">
                  <a:xfrm>
                    <a:off x="2332" y="660"/>
                    <a:ext cx="9" cy="8"/>
                  </a:xfrm>
                  <a:custGeom>
                    <a:avLst/>
                    <a:gdLst>
                      <a:gd name="T0" fmla="*/ 0 w 20"/>
                      <a:gd name="T1" fmla="*/ 0 h 23"/>
                      <a:gd name="T2" fmla="*/ 0 w 20"/>
                      <a:gd name="T3" fmla="*/ 0 h 23"/>
                      <a:gd name="T4" fmla="*/ 0 w 20"/>
                      <a:gd name="T5" fmla="*/ 0 h 23"/>
                      <a:gd name="T6" fmla="*/ 0 w 20"/>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endParaRPr lang="en-AU"/>
                  </a:p>
                </p:txBody>
              </p:sp>
              <p:sp>
                <p:nvSpPr>
                  <p:cNvPr id="1130" name="Freeform 14"/>
                  <p:cNvSpPr>
                    <a:spLocks/>
                  </p:cNvSpPr>
                  <p:nvPr/>
                </p:nvSpPr>
                <p:spPr bwMode="ltGray">
                  <a:xfrm>
                    <a:off x="2120" y="616"/>
                    <a:ext cx="13" cy="14"/>
                  </a:xfrm>
                  <a:custGeom>
                    <a:avLst/>
                    <a:gdLst>
                      <a:gd name="T0" fmla="*/ 0 w 30"/>
                      <a:gd name="T1" fmla="*/ 0 h 42"/>
                      <a:gd name="T2" fmla="*/ 0 w 30"/>
                      <a:gd name="T3" fmla="*/ 0 h 42"/>
                      <a:gd name="T4" fmla="*/ 0 w 30"/>
                      <a:gd name="T5" fmla="*/ 0 h 42"/>
                      <a:gd name="T6" fmla="*/ 0 w 30"/>
                      <a:gd name="T7" fmla="*/ 0 h 42"/>
                      <a:gd name="T8" fmla="*/ 1 w 30"/>
                      <a:gd name="T9" fmla="*/ 0 h 42"/>
                      <a:gd name="T10" fmla="*/ 1 w 30"/>
                      <a:gd name="T11" fmla="*/ 0 h 42"/>
                      <a:gd name="T12" fmla="*/ 0 w 30"/>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endParaRPr lang="en-AU"/>
                  </a:p>
                </p:txBody>
              </p:sp>
              <p:sp>
                <p:nvSpPr>
                  <p:cNvPr id="1131" name="Freeform 15"/>
                  <p:cNvSpPr>
                    <a:spLocks/>
                  </p:cNvSpPr>
                  <p:nvPr/>
                </p:nvSpPr>
                <p:spPr bwMode="ltGray">
                  <a:xfrm>
                    <a:off x="1967" y="629"/>
                    <a:ext cx="11" cy="5"/>
                  </a:xfrm>
                  <a:custGeom>
                    <a:avLst/>
                    <a:gdLst>
                      <a:gd name="T0" fmla="*/ 0 w 25"/>
                      <a:gd name="T1" fmla="*/ 0 h 16"/>
                      <a:gd name="T2" fmla="*/ 0 w 25"/>
                      <a:gd name="T3" fmla="*/ 0 h 16"/>
                      <a:gd name="T4" fmla="*/ 0 w 25"/>
                      <a:gd name="T5" fmla="*/ 0 h 16"/>
                      <a:gd name="T6" fmla="*/ 0 w 25"/>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endParaRPr lang="en-AU"/>
                  </a:p>
                </p:txBody>
              </p:sp>
              <p:sp>
                <p:nvSpPr>
                  <p:cNvPr id="1132" name="Freeform 16"/>
                  <p:cNvSpPr>
                    <a:spLocks/>
                  </p:cNvSpPr>
                  <p:nvPr/>
                </p:nvSpPr>
                <p:spPr bwMode="ltGray">
                  <a:xfrm>
                    <a:off x="1921" y="635"/>
                    <a:ext cx="28" cy="16"/>
                  </a:xfrm>
                  <a:custGeom>
                    <a:avLst/>
                    <a:gdLst>
                      <a:gd name="T0" fmla="*/ 0 w 65"/>
                      <a:gd name="T1" fmla="*/ 0 h 46"/>
                      <a:gd name="T2" fmla="*/ 1 w 65"/>
                      <a:gd name="T3" fmla="*/ 0 h 46"/>
                      <a:gd name="T4" fmla="*/ 1 w 65"/>
                      <a:gd name="T5" fmla="*/ 0 h 46"/>
                      <a:gd name="T6" fmla="*/ 2 w 65"/>
                      <a:gd name="T7" fmla="*/ 0 h 46"/>
                      <a:gd name="T8" fmla="*/ 1 w 65"/>
                      <a:gd name="T9" fmla="*/ 0 h 46"/>
                      <a:gd name="T10" fmla="*/ 0 w 65"/>
                      <a:gd name="T11" fmla="*/ 1 h 46"/>
                      <a:gd name="T12" fmla="*/ 0 w 65"/>
                      <a:gd name="T13" fmla="*/ 0 h 46"/>
                      <a:gd name="T14" fmla="*/ 0 w 65"/>
                      <a:gd name="T15" fmla="*/ 0 h 46"/>
                      <a:gd name="T16" fmla="*/ 0 w 65"/>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endParaRPr lang="en-AU"/>
                  </a:p>
                </p:txBody>
              </p:sp>
              <p:sp>
                <p:nvSpPr>
                  <p:cNvPr id="1133" name="Freeform 17"/>
                  <p:cNvSpPr>
                    <a:spLocks/>
                  </p:cNvSpPr>
                  <p:nvPr/>
                </p:nvSpPr>
                <p:spPr bwMode="ltGray">
                  <a:xfrm>
                    <a:off x="1892" y="634"/>
                    <a:ext cx="29" cy="16"/>
                  </a:xfrm>
                  <a:custGeom>
                    <a:avLst/>
                    <a:gdLst>
                      <a:gd name="T0" fmla="*/ 0 w 69"/>
                      <a:gd name="T1" fmla="*/ 0 h 47"/>
                      <a:gd name="T2" fmla="*/ 0 w 69"/>
                      <a:gd name="T3" fmla="*/ 0 h 47"/>
                      <a:gd name="T4" fmla="*/ 2 w 69"/>
                      <a:gd name="T5" fmla="*/ 0 h 47"/>
                      <a:gd name="T6" fmla="*/ 2 w 69"/>
                      <a:gd name="T7" fmla="*/ 0 h 47"/>
                      <a:gd name="T8" fmla="*/ 2 w 69"/>
                      <a:gd name="T9" fmla="*/ 0 h 47"/>
                      <a:gd name="T10" fmla="*/ 1 w 69"/>
                      <a:gd name="T11" fmla="*/ 0 h 47"/>
                      <a:gd name="T12" fmla="*/ 1 w 69"/>
                      <a:gd name="T13" fmla="*/ 1 h 47"/>
                      <a:gd name="T14" fmla="*/ 0 w 69"/>
                      <a:gd name="T15" fmla="*/ 1 h 47"/>
                      <a:gd name="T16" fmla="*/ 0 w 69"/>
                      <a:gd name="T17" fmla="*/ 0 h 47"/>
                      <a:gd name="T18" fmla="*/ 0 w 69"/>
                      <a:gd name="T19" fmla="*/ 0 h 47"/>
                      <a:gd name="T20" fmla="*/ 0 w 69"/>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endParaRPr lang="en-AU"/>
                  </a:p>
                </p:txBody>
              </p:sp>
              <p:sp>
                <p:nvSpPr>
                  <p:cNvPr id="1134" name="Freeform 18"/>
                  <p:cNvSpPr>
                    <a:spLocks/>
                  </p:cNvSpPr>
                  <p:nvPr/>
                </p:nvSpPr>
                <p:spPr bwMode="ltGray">
                  <a:xfrm>
                    <a:off x="1735" y="547"/>
                    <a:ext cx="151" cy="93"/>
                  </a:xfrm>
                  <a:custGeom>
                    <a:avLst/>
                    <a:gdLst>
                      <a:gd name="T0" fmla="*/ 0 w 355"/>
                      <a:gd name="T1" fmla="*/ 0 h 277"/>
                      <a:gd name="T2" fmla="*/ 1 w 355"/>
                      <a:gd name="T3" fmla="*/ 0 h 277"/>
                      <a:gd name="T4" fmla="*/ 2 w 355"/>
                      <a:gd name="T5" fmla="*/ 0 h 277"/>
                      <a:gd name="T6" fmla="*/ 3 w 355"/>
                      <a:gd name="T7" fmla="*/ 1 h 277"/>
                      <a:gd name="T8" fmla="*/ 3 w 355"/>
                      <a:gd name="T9" fmla="*/ 1 h 277"/>
                      <a:gd name="T10" fmla="*/ 4 w 355"/>
                      <a:gd name="T11" fmla="*/ 1 h 277"/>
                      <a:gd name="T12" fmla="*/ 5 w 355"/>
                      <a:gd name="T13" fmla="*/ 2 h 277"/>
                      <a:gd name="T14" fmla="*/ 5 w 355"/>
                      <a:gd name="T15" fmla="*/ 2 h 277"/>
                      <a:gd name="T16" fmla="*/ 5 w 355"/>
                      <a:gd name="T17" fmla="*/ 2 h 277"/>
                      <a:gd name="T18" fmla="*/ 6 w 355"/>
                      <a:gd name="T19" fmla="*/ 2 h 277"/>
                      <a:gd name="T20" fmla="*/ 6 w 355"/>
                      <a:gd name="T21" fmla="*/ 2 h 277"/>
                      <a:gd name="T22" fmla="*/ 6 w 355"/>
                      <a:gd name="T23" fmla="*/ 3 h 277"/>
                      <a:gd name="T24" fmla="*/ 6 w 355"/>
                      <a:gd name="T25" fmla="*/ 3 h 277"/>
                      <a:gd name="T26" fmla="*/ 7 w 355"/>
                      <a:gd name="T27" fmla="*/ 3 h 277"/>
                      <a:gd name="T28" fmla="*/ 8 w 355"/>
                      <a:gd name="T29" fmla="*/ 3 h 277"/>
                      <a:gd name="T30" fmla="*/ 9 w 355"/>
                      <a:gd name="T31" fmla="*/ 3 h 277"/>
                      <a:gd name="T32" fmla="*/ 9 w 355"/>
                      <a:gd name="T33" fmla="*/ 3 h 277"/>
                      <a:gd name="T34" fmla="*/ 10 w 355"/>
                      <a:gd name="T35" fmla="*/ 3 h 277"/>
                      <a:gd name="T36" fmla="*/ 10 w 355"/>
                      <a:gd name="T37" fmla="*/ 3 h 277"/>
                      <a:gd name="T38" fmla="*/ 11 w 355"/>
                      <a:gd name="T39" fmla="*/ 3 h 277"/>
                      <a:gd name="T40" fmla="*/ 11 w 355"/>
                      <a:gd name="T41" fmla="*/ 3 h 277"/>
                      <a:gd name="T42" fmla="*/ 11 w 355"/>
                      <a:gd name="T43" fmla="*/ 3 h 277"/>
                      <a:gd name="T44" fmla="*/ 10 w 355"/>
                      <a:gd name="T45" fmla="*/ 3 h 277"/>
                      <a:gd name="T46" fmla="*/ 9 w 355"/>
                      <a:gd name="T47" fmla="*/ 3 h 277"/>
                      <a:gd name="T48" fmla="*/ 9 w 355"/>
                      <a:gd name="T49" fmla="*/ 3 h 277"/>
                      <a:gd name="T50" fmla="*/ 8 w 355"/>
                      <a:gd name="T51" fmla="*/ 3 h 277"/>
                      <a:gd name="T52" fmla="*/ 6 w 355"/>
                      <a:gd name="T53" fmla="*/ 3 h 277"/>
                      <a:gd name="T54" fmla="*/ 5 w 355"/>
                      <a:gd name="T55" fmla="*/ 3 h 277"/>
                      <a:gd name="T56" fmla="*/ 4 w 355"/>
                      <a:gd name="T57" fmla="*/ 2 h 277"/>
                      <a:gd name="T58" fmla="*/ 4 w 355"/>
                      <a:gd name="T59" fmla="*/ 2 h 277"/>
                      <a:gd name="T60" fmla="*/ 3 w 355"/>
                      <a:gd name="T61" fmla="*/ 2 h 277"/>
                      <a:gd name="T62" fmla="*/ 2 w 355"/>
                      <a:gd name="T63" fmla="*/ 1 h 277"/>
                      <a:gd name="T64" fmla="*/ 2 w 355"/>
                      <a:gd name="T65" fmla="*/ 1 h 277"/>
                      <a:gd name="T66" fmla="*/ 2 w 355"/>
                      <a:gd name="T67" fmla="*/ 1 h 277"/>
                      <a:gd name="T68" fmla="*/ 2 w 355"/>
                      <a:gd name="T69" fmla="*/ 1 h 277"/>
                      <a:gd name="T70" fmla="*/ 1 w 355"/>
                      <a:gd name="T71" fmla="*/ 1 h 277"/>
                      <a:gd name="T72" fmla="*/ 1 w 355"/>
                      <a:gd name="T73" fmla="*/ 0 h 277"/>
                      <a:gd name="T74" fmla="*/ 0 w 355"/>
                      <a:gd name="T75" fmla="*/ 0 h 277"/>
                      <a:gd name="T76" fmla="*/ 0 w 355"/>
                      <a:gd name="T77" fmla="*/ 0 h 277"/>
                      <a:gd name="T78" fmla="*/ 0 w 355"/>
                      <a:gd name="T79" fmla="*/ 0 h 2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endParaRPr lang="en-AU"/>
                  </a:p>
                </p:txBody>
              </p:sp>
              <p:sp>
                <p:nvSpPr>
                  <p:cNvPr id="1135" name="Freeform 19"/>
                  <p:cNvSpPr>
                    <a:spLocks/>
                  </p:cNvSpPr>
                  <p:nvPr/>
                </p:nvSpPr>
                <p:spPr bwMode="ltGray">
                  <a:xfrm>
                    <a:off x="1827" y="541"/>
                    <a:ext cx="67" cy="68"/>
                  </a:xfrm>
                  <a:custGeom>
                    <a:avLst/>
                    <a:gdLst>
                      <a:gd name="T0" fmla="*/ 2 w 156"/>
                      <a:gd name="T1" fmla="*/ 1 h 206"/>
                      <a:gd name="T2" fmla="*/ 2 w 156"/>
                      <a:gd name="T3" fmla="*/ 1 h 206"/>
                      <a:gd name="T4" fmla="*/ 2 w 156"/>
                      <a:gd name="T5" fmla="*/ 1 h 206"/>
                      <a:gd name="T6" fmla="*/ 3 w 156"/>
                      <a:gd name="T7" fmla="*/ 1 h 206"/>
                      <a:gd name="T8" fmla="*/ 4 w 156"/>
                      <a:gd name="T9" fmla="*/ 0 h 206"/>
                      <a:gd name="T10" fmla="*/ 4 w 156"/>
                      <a:gd name="T11" fmla="*/ 0 h 206"/>
                      <a:gd name="T12" fmla="*/ 4 w 156"/>
                      <a:gd name="T13" fmla="*/ 0 h 206"/>
                      <a:gd name="T14" fmla="*/ 5 w 156"/>
                      <a:gd name="T15" fmla="*/ 0 h 206"/>
                      <a:gd name="T16" fmla="*/ 5 w 156"/>
                      <a:gd name="T17" fmla="*/ 1 h 206"/>
                      <a:gd name="T18" fmla="*/ 4 w 156"/>
                      <a:gd name="T19" fmla="*/ 1 h 206"/>
                      <a:gd name="T20" fmla="*/ 4 w 156"/>
                      <a:gd name="T21" fmla="*/ 1 h 206"/>
                      <a:gd name="T22" fmla="*/ 5 w 156"/>
                      <a:gd name="T23" fmla="*/ 1 h 206"/>
                      <a:gd name="T24" fmla="*/ 5 w 156"/>
                      <a:gd name="T25" fmla="*/ 2 h 206"/>
                      <a:gd name="T26" fmla="*/ 4 w 156"/>
                      <a:gd name="T27" fmla="*/ 2 h 206"/>
                      <a:gd name="T28" fmla="*/ 4 w 156"/>
                      <a:gd name="T29" fmla="*/ 2 h 206"/>
                      <a:gd name="T30" fmla="*/ 3 w 156"/>
                      <a:gd name="T31" fmla="*/ 2 h 206"/>
                      <a:gd name="T32" fmla="*/ 3 w 156"/>
                      <a:gd name="T33" fmla="*/ 2 h 206"/>
                      <a:gd name="T34" fmla="*/ 3 w 156"/>
                      <a:gd name="T35" fmla="*/ 2 h 206"/>
                      <a:gd name="T36" fmla="*/ 3 w 156"/>
                      <a:gd name="T37" fmla="*/ 2 h 206"/>
                      <a:gd name="T38" fmla="*/ 3 w 156"/>
                      <a:gd name="T39" fmla="*/ 2 h 206"/>
                      <a:gd name="T40" fmla="*/ 3 w 156"/>
                      <a:gd name="T41" fmla="*/ 2 h 206"/>
                      <a:gd name="T42" fmla="*/ 2 w 156"/>
                      <a:gd name="T43" fmla="*/ 2 h 206"/>
                      <a:gd name="T44" fmla="*/ 1 w 156"/>
                      <a:gd name="T45" fmla="*/ 2 h 206"/>
                      <a:gd name="T46" fmla="*/ 1 w 156"/>
                      <a:gd name="T47" fmla="*/ 2 h 206"/>
                      <a:gd name="T48" fmla="*/ 0 w 156"/>
                      <a:gd name="T49" fmla="*/ 2 h 206"/>
                      <a:gd name="T50" fmla="*/ 0 w 156"/>
                      <a:gd name="T51" fmla="*/ 2 h 206"/>
                      <a:gd name="T52" fmla="*/ 0 w 156"/>
                      <a:gd name="T53" fmla="*/ 1 h 206"/>
                      <a:gd name="T54" fmla="*/ 1 w 156"/>
                      <a:gd name="T55" fmla="*/ 1 h 206"/>
                      <a:gd name="T56" fmla="*/ 1 w 156"/>
                      <a:gd name="T57" fmla="*/ 1 h 206"/>
                      <a:gd name="T58" fmla="*/ 1 w 156"/>
                      <a:gd name="T59" fmla="*/ 1 h 206"/>
                      <a:gd name="T60" fmla="*/ 2 w 156"/>
                      <a:gd name="T61" fmla="*/ 1 h 206"/>
                      <a:gd name="T62" fmla="*/ 2 w 156"/>
                      <a:gd name="T63" fmla="*/ 1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endParaRPr lang="en-AU"/>
                  </a:p>
                </p:txBody>
              </p:sp>
              <p:sp>
                <p:nvSpPr>
                  <p:cNvPr id="1136" name="Freeform 20"/>
                  <p:cNvSpPr>
                    <a:spLocks/>
                  </p:cNvSpPr>
                  <p:nvPr/>
                </p:nvSpPr>
                <p:spPr bwMode="ltGray">
                  <a:xfrm>
                    <a:off x="1892" y="572"/>
                    <a:ext cx="47" cy="13"/>
                  </a:xfrm>
                  <a:custGeom>
                    <a:avLst/>
                    <a:gdLst>
                      <a:gd name="T0" fmla="*/ 0 w 109"/>
                      <a:gd name="T1" fmla="*/ 0 h 38"/>
                      <a:gd name="T2" fmla="*/ 0 w 109"/>
                      <a:gd name="T3" fmla="*/ 0 h 38"/>
                      <a:gd name="T4" fmla="*/ 2 w 109"/>
                      <a:gd name="T5" fmla="*/ 0 h 38"/>
                      <a:gd name="T6" fmla="*/ 3 w 109"/>
                      <a:gd name="T7" fmla="*/ 0 h 38"/>
                      <a:gd name="T8" fmla="*/ 3 w 109"/>
                      <a:gd name="T9" fmla="*/ 0 h 38"/>
                      <a:gd name="T10" fmla="*/ 3 w 109"/>
                      <a:gd name="T11" fmla="*/ 0 h 38"/>
                      <a:gd name="T12" fmla="*/ 2 w 109"/>
                      <a:gd name="T13" fmla="*/ 0 h 38"/>
                      <a:gd name="T14" fmla="*/ 1 w 109"/>
                      <a:gd name="T15" fmla="*/ 0 h 38"/>
                      <a:gd name="T16" fmla="*/ 0 w 109"/>
                      <a:gd name="T17" fmla="*/ 0 h 38"/>
                      <a:gd name="T18" fmla="*/ 0 w 109"/>
                      <a:gd name="T19" fmla="*/ 0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endParaRPr lang="en-AU"/>
                  </a:p>
                </p:txBody>
              </p:sp>
              <p:sp>
                <p:nvSpPr>
                  <p:cNvPr id="1137" name="Freeform 21"/>
                  <p:cNvSpPr>
                    <a:spLocks/>
                  </p:cNvSpPr>
                  <p:nvPr/>
                </p:nvSpPr>
                <p:spPr bwMode="ltGray">
                  <a:xfrm>
                    <a:off x="1890" y="588"/>
                    <a:ext cx="32" cy="34"/>
                  </a:xfrm>
                  <a:custGeom>
                    <a:avLst/>
                    <a:gdLst>
                      <a:gd name="T0" fmla="*/ 0 w 76"/>
                      <a:gd name="T1" fmla="*/ 0 h 104"/>
                      <a:gd name="T2" fmla="*/ 0 w 76"/>
                      <a:gd name="T3" fmla="*/ 0 h 104"/>
                      <a:gd name="T4" fmla="*/ 1 w 76"/>
                      <a:gd name="T5" fmla="*/ 0 h 104"/>
                      <a:gd name="T6" fmla="*/ 2 w 76"/>
                      <a:gd name="T7" fmla="*/ 0 h 104"/>
                      <a:gd name="T8" fmla="*/ 1 w 76"/>
                      <a:gd name="T9" fmla="*/ 0 h 104"/>
                      <a:gd name="T10" fmla="*/ 2 w 76"/>
                      <a:gd name="T11" fmla="*/ 1 h 104"/>
                      <a:gd name="T12" fmla="*/ 2 w 76"/>
                      <a:gd name="T13" fmla="*/ 1 h 104"/>
                      <a:gd name="T14" fmla="*/ 1 w 76"/>
                      <a:gd name="T15" fmla="*/ 1 h 104"/>
                      <a:gd name="T16" fmla="*/ 1 w 76"/>
                      <a:gd name="T17" fmla="*/ 1 h 104"/>
                      <a:gd name="T18" fmla="*/ 1 w 76"/>
                      <a:gd name="T19" fmla="*/ 1 h 104"/>
                      <a:gd name="T20" fmla="*/ 1 w 76"/>
                      <a:gd name="T21" fmla="*/ 1 h 104"/>
                      <a:gd name="T22" fmla="*/ 1 w 76"/>
                      <a:gd name="T23" fmla="*/ 1 h 104"/>
                      <a:gd name="T24" fmla="*/ 0 w 76"/>
                      <a:gd name="T25" fmla="*/ 1 h 104"/>
                      <a:gd name="T26" fmla="*/ 0 w 76"/>
                      <a:gd name="T27" fmla="*/ 1 h 104"/>
                      <a:gd name="T28" fmla="*/ 0 w 76"/>
                      <a:gd name="T29" fmla="*/ 1 h 104"/>
                      <a:gd name="T30" fmla="*/ 0 w 76"/>
                      <a:gd name="T31" fmla="*/ 1 h 104"/>
                      <a:gd name="T32" fmla="*/ 0 w 76"/>
                      <a:gd name="T33" fmla="*/ 0 h 104"/>
                      <a:gd name="T34" fmla="*/ 0 w 76"/>
                      <a:gd name="T35" fmla="*/ 0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endParaRPr lang="en-AU"/>
                  </a:p>
                </p:txBody>
              </p:sp>
              <p:sp>
                <p:nvSpPr>
                  <p:cNvPr id="1138" name="Freeform 22"/>
                  <p:cNvSpPr>
                    <a:spLocks/>
                  </p:cNvSpPr>
                  <p:nvPr/>
                </p:nvSpPr>
                <p:spPr bwMode="ltGray">
                  <a:xfrm>
                    <a:off x="1944" y="569"/>
                    <a:ext cx="16" cy="20"/>
                  </a:xfrm>
                  <a:custGeom>
                    <a:avLst/>
                    <a:gdLst>
                      <a:gd name="T0" fmla="*/ 0 w 37"/>
                      <a:gd name="T1" fmla="*/ 0 h 61"/>
                      <a:gd name="T2" fmla="*/ 0 w 37"/>
                      <a:gd name="T3" fmla="*/ 0 h 61"/>
                      <a:gd name="T4" fmla="*/ 0 w 37"/>
                      <a:gd name="T5" fmla="*/ 0 h 61"/>
                      <a:gd name="T6" fmla="*/ 1 w 37"/>
                      <a:gd name="T7" fmla="*/ 0 h 61"/>
                      <a:gd name="T8" fmla="*/ 0 w 37"/>
                      <a:gd name="T9" fmla="*/ 1 h 61"/>
                      <a:gd name="T10" fmla="*/ 0 w 37"/>
                      <a:gd name="T11" fmla="*/ 1 h 61"/>
                      <a:gd name="T12" fmla="*/ 0 w 37"/>
                      <a:gd name="T13" fmla="*/ 0 h 61"/>
                      <a:gd name="T14" fmla="*/ 0 w 37"/>
                      <a:gd name="T15" fmla="*/ 0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endParaRPr lang="en-AU"/>
                  </a:p>
                </p:txBody>
              </p:sp>
              <p:sp>
                <p:nvSpPr>
                  <p:cNvPr id="1139" name="Freeform 23"/>
                  <p:cNvSpPr>
                    <a:spLocks/>
                  </p:cNvSpPr>
                  <p:nvPr/>
                </p:nvSpPr>
                <p:spPr bwMode="ltGray">
                  <a:xfrm>
                    <a:off x="1948" y="600"/>
                    <a:ext cx="20" cy="10"/>
                  </a:xfrm>
                  <a:custGeom>
                    <a:avLst/>
                    <a:gdLst>
                      <a:gd name="T0" fmla="*/ 0 w 49"/>
                      <a:gd name="T1" fmla="*/ 0 h 29"/>
                      <a:gd name="T2" fmla="*/ 1 w 49"/>
                      <a:gd name="T3" fmla="*/ 0 h 29"/>
                      <a:gd name="T4" fmla="*/ 1 w 49"/>
                      <a:gd name="T5" fmla="*/ 0 h 29"/>
                      <a:gd name="T6" fmla="*/ 1 w 49"/>
                      <a:gd name="T7" fmla="*/ 0 h 29"/>
                      <a:gd name="T8" fmla="*/ 0 w 49"/>
                      <a:gd name="T9" fmla="*/ 0 h 29"/>
                      <a:gd name="T10" fmla="*/ 0 w 49"/>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endParaRPr lang="en-AU"/>
                  </a:p>
                </p:txBody>
              </p:sp>
              <p:sp>
                <p:nvSpPr>
                  <p:cNvPr id="1140" name="Freeform 24"/>
                  <p:cNvSpPr>
                    <a:spLocks/>
                  </p:cNvSpPr>
                  <p:nvPr/>
                </p:nvSpPr>
                <p:spPr bwMode="ltGray">
                  <a:xfrm>
                    <a:off x="1969" y="585"/>
                    <a:ext cx="26" cy="17"/>
                  </a:xfrm>
                  <a:custGeom>
                    <a:avLst/>
                    <a:gdLst>
                      <a:gd name="T0" fmla="*/ 1 w 61"/>
                      <a:gd name="T1" fmla="*/ 1 h 48"/>
                      <a:gd name="T2" fmla="*/ 0 w 61"/>
                      <a:gd name="T3" fmla="*/ 0 h 48"/>
                      <a:gd name="T4" fmla="*/ 0 w 61"/>
                      <a:gd name="T5" fmla="*/ 0 h 48"/>
                      <a:gd name="T6" fmla="*/ 0 w 61"/>
                      <a:gd name="T7" fmla="*/ 0 h 48"/>
                      <a:gd name="T8" fmla="*/ 1 w 61"/>
                      <a:gd name="T9" fmla="*/ 0 h 48"/>
                      <a:gd name="T10" fmla="*/ 2 w 61"/>
                      <a:gd name="T11" fmla="*/ 0 h 48"/>
                      <a:gd name="T12" fmla="*/ 2 w 61"/>
                      <a:gd name="T13" fmla="*/ 0 h 48"/>
                      <a:gd name="T14" fmla="*/ 2 w 61"/>
                      <a:gd name="T15" fmla="*/ 0 h 48"/>
                      <a:gd name="T16" fmla="*/ 1 w 61"/>
                      <a:gd name="T17" fmla="*/ 1 h 48"/>
                      <a:gd name="T18" fmla="*/ 1 w 61"/>
                      <a:gd name="T19" fmla="*/ 1 h 48"/>
                      <a:gd name="T20" fmla="*/ 1 w 61"/>
                      <a:gd name="T21" fmla="*/ 1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endParaRPr lang="en-AU"/>
                  </a:p>
                </p:txBody>
              </p:sp>
              <p:sp>
                <p:nvSpPr>
                  <p:cNvPr id="1141" name="Freeform 25"/>
                  <p:cNvSpPr>
                    <a:spLocks/>
                  </p:cNvSpPr>
                  <p:nvPr/>
                </p:nvSpPr>
                <p:spPr bwMode="ltGray">
                  <a:xfrm>
                    <a:off x="1976" y="593"/>
                    <a:ext cx="122" cy="61"/>
                  </a:xfrm>
                  <a:custGeom>
                    <a:avLst/>
                    <a:gdLst>
                      <a:gd name="T0" fmla="*/ 2 w 286"/>
                      <a:gd name="T1" fmla="*/ 0 h 182"/>
                      <a:gd name="T2" fmla="*/ 1 w 286"/>
                      <a:gd name="T3" fmla="*/ 0 h 182"/>
                      <a:gd name="T4" fmla="*/ 1 w 286"/>
                      <a:gd name="T5" fmla="*/ 0 h 182"/>
                      <a:gd name="T6" fmla="*/ 0 w 286"/>
                      <a:gd name="T7" fmla="*/ 0 h 182"/>
                      <a:gd name="T8" fmla="*/ 0 w 286"/>
                      <a:gd name="T9" fmla="*/ 1 h 182"/>
                      <a:gd name="T10" fmla="*/ 0 w 286"/>
                      <a:gd name="T11" fmla="*/ 1 h 182"/>
                      <a:gd name="T12" fmla="*/ 1 w 286"/>
                      <a:gd name="T13" fmla="*/ 1 h 182"/>
                      <a:gd name="T14" fmla="*/ 1 w 286"/>
                      <a:gd name="T15" fmla="*/ 1 h 182"/>
                      <a:gd name="T16" fmla="*/ 2 w 286"/>
                      <a:gd name="T17" fmla="*/ 1 h 182"/>
                      <a:gd name="T18" fmla="*/ 3 w 286"/>
                      <a:gd name="T19" fmla="*/ 1 h 182"/>
                      <a:gd name="T20" fmla="*/ 3 w 286"/>
                      <a:gd name="T21" fmla="*/ 1 h 182"/>
                      <a:gd name="T22" fmla="*/ 3 w 286"/>
                      <a:gd name="T23" fmla="*/ 1 h 182"/>
                      <a:gd name="T24" fmla="*/ 3 w 286"/>
                      <a:gd name="T25" fmla="*/ 2 h 182"/>
                      <a:gd name="T26" fmla="*/ 3 w 286"/>
                      <a:gd name="T27" fmla="*/ 2 h 182"/>
                      <a:gd name="T28" fmla="*/ 4 w 286"/>
                      <a:gd name="T29" fmla="*/ 2 h 182"/>
                      <a:gd name="T30" fmla="*/ 5 w 286"/>
                      <a:gd name="T31" fmla="*/ 2 h 182"/>
                      <a:gd name="T32" fmla="*/ 6 w 286"/>
                      <a:gd name="T33" fmla="*/ 2 h 182"/>
                      <a:gd name="T34" fmla="*/ 6 w 286"/>
                      <a:gd name="T35" fmla="*/ 2 h 182"/>
                      <a:gd name="T36" fmla="*/ 6 w 286"/>
                      <a:gd name="T37" fmla="*/ 2 h 182"/>
                      <a:gd name="T38" fmla="*/ 6 w 286"/>
                      <a:gd name="T39" fmla="*/ 2 h 182"/>
                      <a:gd name="T40" fmla="*/ 6 w 286"/>
                      <a:gd name="T41" fmla="*/ 1 h 182"/>
                      <a:gd name="T42" fmla="*/ 7 w 286"/>
                      <a:gd name="T43" fmla="*/ 2 h 182"/>
                      <a:gd name="T44" fmla="*/ 7 w 286"/>
                      <a:gd name="T45" fmla="*/ 2 h 182"/>
                      <a:gd name="T46" fmla="*/ 8 w 286"/>
                      <a:gd name="T47" fmla="*/ 2 h 182"/>
                      <a:gd name="T48" fmla="*/ 9 w 286"/>
                      <a:gd name="T49" fmla="*/ 2 h 182"/>
                      <a:gd name="T50" fmla="*/ 9 w 286"/>
                      <a:gd name="T51" fmla="*/ 2 h 182"/>
                      <a:gd name="T52" fmla="*/ 9 w 286"/>
                      <a:gd name="T53" fmla="*/ 2 h 182"/>
                      <a:gd name="T54" fmla="*/ 9 w 286"/>
                      <a:gd name="T55" fmla="*/ 2 h 182"/>
                      <a:gd name="T56" fmla="*/ 9 w 286"/>
                      <a:gd name="T57" fmla="*/ 2 h 182"/>
                      <a:gd name="T58" fmla="*/ 8 w 286"/>
                      <a:gd name="T59" fmla="*/ 2 h 182"/>
                      <a:gd name="T60" fmla="*/ 8 w 286"/>
                      <a:gd name="T61" fmla="*/ 1 h 182"/>
                      <a:gd name="T62" fmla="*/ 8 w 286"/>
                      <a:gd name="T63" fmla="*/ 1 h 182"/>
                      <a:gd name="T64" fmla="*/ 7 w 286"/>
                      <a:gd name="T65" fmla="*/ 1 h 182"/>
                      <a:gd name="T66" fmla="*/ 7 w 286"/>
                      <a:gd name="T67" fmla="*/ 1 h 182"/>
                      <a:gd name="T68" fmla="*/ 6 w 286"/>
                      <a:gd name="T69" fmla="*/ 1 h 182"/>
                      <a:gd name="T70" fmla="*/ 6 w 286"/>
                      <a:gd name="T71" fmla="*/ 0 h 182"/>
                      <a:gd name="T72" fmla="*/ 5 w 286"/>
                      <a:gd name="T73" fmla="*/ 0 h 182"/>
                      <a:gd name="T74" fmla="*/ 4 w 286"/>
                      <a:gd name="T75" fmla="*/ 0 h 182"/>
                      <a:gd name="T76" fmla="*/ 3 w 286"/>
                      <a:gd name="T77" fmla="*/ 0 h 182"/>
                      <a:gd name="T78" fmla="*/ 3 w 286"/>
                      <a:gd name="T79" fmla="*/ 0 h 182"/>
                      <a:gd name="T80" fmla="*/ 3 w 286"/>
                      <a:gd name="T81" fmla="*/ 0 h 182"/>
                      <a:gd name="T82" fmla="*/ 2 w 286"/>
                      <a:gd name="T83" fmla="*/ 0 h 182"/>
                      <a:gd name="T84" fmla="*/ 2 w 286"/>
                      <a:gd name="T85" fmla="*/ 0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endParaRPr lang="en-AU"/>
                  </a:p>
                </p:txBody>
              </p:sp>
              <p:sp>
                <p:nvSpPr>
                  <p:cNvPr id="1142" name="Freeform 26"/>
                  <p:cNvSpPr>
                    <a:spLocks/>
                  </p:cNvSpPr>
                  <p:nvPr/>
                </p:nvSpPr>
                <p:spPr bwMode="ltGray">
                  <a:xfrm>
                    <a:off x="2082" y="599"/>
                    <a:ext cx="33" cy="26"/>
                  </a:xfrm>
                  <a:custGeom>
                    <a:avLst/>
                    <a:gdLst>
                      <a:gd name="T0" fmla="*/ 0 w 78"/>
                      <a:gd name="T1" fmla="*/ 1 h 78"/>
                      <a:gd name="T2" fmla="*/ 1 w 78"/>
                      <a:gd name="T3" fmla="*/ 1 h 78"/>
                      <a:gd name="T4" fmla="*/ 1 w 78"/>
                      <a:gd name="T5" fmla="*/ 1 h 78"/>
                      <a:gd name="T6" fmla="*/ 2 w 78"/>
                      <a:gd name="T7" fmla="*/ 0 h 78"/>
                      <a:gd name="T8" fmla="*/ 1 w 78"/>
                      <a:gd name="T9" fmla="*/ 0 h 78"/>
                      <a:gd name="T10" fmla="*/ 1 w 78"/>
                      <a:gd name="T11" fmla="*/ 0 h 78"/>
                      <a:gd name="T12" fmla="*/ 3 w 78"/>
                      <a:gd name="T13" fmla="*/ 0 h 78"/>
                      <a:gd name="T14" fmla="*/ 2 w 78"/>
                      <a:gd name="T15" fmla="*/ 1 h 78"/>
                      <a:gd name="T16" fmla="*/ 1 w 78"/>
                      <a:gd name="T17" fmla="*/ 1 h 78"/>
                      <a:gd name="T18" fmla="*/ 0 w 78"/>
                      <a:gd name="T19" fmla="*/ 1 h 78"/>
                      <a:gd name="T20" fmla="*/ 0 w 78"/>
                      <a:gd name="T21" fmla="*/ 1 h 78"/>
                      <a:gd name="T22" fmla="*/ 0 w 78"/>
                      <a:gd name="T23" fmla="*/ 1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endParaRPr lang="en-AU"/>
                  </a:p>
                </p:txBody>
              </p:sp>
              <p:sp>
                <p:nvSpPr>
                  <p:cNvPr id="1143" name="Freeform 27"/>
                  <p:cNvSpPr>
                    <a:spLocks/>
                  </p:cNvSpPr>
                  <p:nvPr/>
                </p:nvSpPr>
                <p:spPr bwMode="ltGray">
                  <a:xfrm>
                    <a:off x="2152" y="544"/>
                    <a:ext cx="8" cy="6"/>
                  </a:xfrm>
                  <a:custGeom>
                    <a:avLst/>
                    <a:gdLst>
                      <a:gd name="T0" fmla="*/ 0 w 17"/>
                      <a:gd name="T1" fmla="*/ 0 h 18"/>
                      <a:gd name="T2" fmla="*/ 0 w 17"/>
                      <a:gd name="T3" fmla="*/ 0 h 18"/>
                      <a:gd name="T4" fmla="*/ 0 w 17"/>
                      <a:gd name="T5" fmla="*/ 0 h 18"/>
                      <a:gd name="T6" fmla="*/ 0 60000 65536"/>
                      <a:gd name="T7" fmla="*/ 0 60000 65536"/>
                      <a:gd name="T8" fmla="*/ 0 60000 65536"/>
                    </a:gdLst>
                    <a:ahLst/>
                    <a:cxnLst>
                      <a:cxn ang="T6">
                        <a:pos x="T0" y="T1"/>
                      </a:cxn>
                      <a:cxn ang="T7">
                        <a:pos x="T2" y="T3"/>
                      </a:cxn>
                      <a:cxn ang="T8">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endParaRPr lang="en-AU"/>
                  </a:p>
                </p:txBody>
              </p:sp>
              <p:sp>
                <p:nvSpPr>
                  <p:cNvPr id="1144" name="Freeform 28"/>
                  <p:cNvSpPr>
                    <a:spLocks/>
                  </p:cNvSpPr>
                  <p:nvPr/>
                </p:nvSpPr>
                <p:spPr bwMode="ltGray">
                  <a:xfrm>
                    <a:off x="2194" y="584"/>
                    <a:ext cx="11" cy="8"/>
                  </a:xfrm>
                  <a:custGeom>
                    <a:avLst/>
                    <a:gdLst>
                      <a:gd name="T0" fmla="*/ 0 w 26"/>
                      <a:gd name="T1" fmla="*/ 0 h 22"/>
                      <a:gd name="T2" fmla="*/ 0 w 26"/>
                      <a:gd name="T3" fmla="*/ 0 h 22"/>
                      <a:gd name="T4" fmla="*/ 0 w 26"/>
                      <a:gd name="T5" fmla="*/ 0 h 22"/>
                      <a:gd name="T6" fmla="*/ 0 w 26"/>
                      <a:gd name="T7" fmla="*/ 0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endParaRPr lang="en-AU"/>
                  </a:p>
                </p:txBody>
              </p:sp>
              <p:sp>
                <p:nvSpPr>
                  <p:cNvPr id="1145" name="Freeform 29"/>
                  <p:cNvSpPr>
                    <a:spLocks/>
                  </p:cNvSpPr>
                  <p:nvPr/>
                </p:nvSpPr>
                <p:spPr bwMode="ltGray">
                  <a:xfrm>
                    <a:off x="2059" y="494"/>
                    <a:ext cx="8" cy="5"/>
                  </a:xfrm>
                  <a:custGeom>
                    <a:avLst/>
                    <a:gdLst>
                      <a:gd name="T0" fmla="*/ 0 w 20"/>
                      <a:gd name="T1" fmla="*/ 0 h 15"/>
                      <a:gd name="T2" fmla="*/ 0 w 20"/>
                      <a:gd name="T3" fmla="*/ 0 h 15"/>
                      <a:gd name="T4" fmla="*/ 0 w 20"/>
                      <a:gd name="T5" fmla="*/ 0 h 15"/>
                      <a:gd name="T6" fmla="*/ 0 w 20"/>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endParaRPr lang="en-AU"/>
                  </a:p>
                </p:txBody>
              </p:sp>
              <p:sp>
                <p:nvSpPr>
                  <p:cNvPr id="1146" name="Freeform 30"/>
                  <p:cNvSpPr>
                    <a:spLocks/>
                  </p:cNvSpPr>
                  <p:nvPr/>
                </p:nvSpPr>
                <p:spPr bwMode="ltGray">
                  <a:xfrm>
                    <a:off x="1988" y="536"/>
                    <a:ext cx="8" cy="5"/>
                  </a:xfrm>
                  <a:custGeom>
                    <a:avLst/>
                    <a:gdLst>
                      <a:gd name="T0" fmla="*/ 0 w 20"/>
                      <a:gd name="T1" fmla="*/ 0 h 15"/>
                      <a:gd name="T2" fmla="*/ 0 w 20"/>
                      <a:gd name="T3" fmla="*/ 0 h 15"/>
                      <a:gd name="T4" fmla="*/ 0 w 20"/>
                      <a:gd name="T5" fmla="*/ 0 h 15"/>
                      <a:gd name="T6" fmla="*/ 0 w 20"/>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endParaRPr lang="en-AU"/>
                  </a:p>
                </p:txBody>
              </p:sp>
              <p:sp>
                <p:nvSpPr>
                  <p:cNvPr id="1147" name="Freeform 31"/>
                  <p:cNvSpPr>
                    <a:spLocks/>
                  </p:cNvSpPr>
                  <p:nvPr/>
                </p:nvSpPr>
                <p:spPr bwMode="ltGray">
                  <a:xfrm>
                    <a:off x="1910" y="523"/>
                    <a:ext cx="34" cy="27"/>
                  </a:xfrm>
                  <a:custGeom>
                    <a:avLst/>
                    <a:gdLst>
                      <a:gd name="T0" fmla="*/ 0 w 80"/>
                      <a:gd name="T1" fmla="*/ 1 h 80"/>
                      <a:gd name="T2" fmla="*/ 0 w 80"/>
                      <a:gd name="T3" fmla="*/ 0 h 80"/>
                      <a:gd name="T4" fmla="*/ 1 w 80"/>
                      <a:gd name="T5" fmla="*/ 0 h 80"/>
                      <a:gd name="T6" fmla="*/ 2 w 80"/>
                      <a:gd name="T7" fmla="*/ 0 h 80"/>
                      <a:gd name="T8" fmla="*/ 2 w 80"/>
                      <a:gd name="T9" fmla="*/ 0 h 80"/>
                      <a:gd name="T10" fmla="*/ 3 w 80"/>
                      <a:gd name="T11" fmla="*/ 1 h 80"/>
                      <a:gd name="T12" fmla="*/ 3 w 80"/>
                      <a:gd name="T13" fmla="*/ 1 h 80"/>
                      <a:gd name="T14" fmla="*/ 2 w 80"/>
                      <a:gd name="T15" fmla="*/ 1 h 80"/>
                      <a:gd name="T16" fmla="*/ 2 w 80"/>
                      <a:gd name="T17" fmla="*/ 1 h 80"/>
                      <a:gd name="T18" fmla="*/ 1 w 80"/>
                      <a:gd name="T19" fmla="*/ 1 h 80"/>
                      <a:gd name="T20" fmla="*/ 1 w 80"/>
                      <a:gd name="T21" fmla="*/ 1 h 80"/>
                      <a:gd name="T22" fmla="*/ 1 w 80"/>
                      <a:gd name="T23" fmla="*/ 0 h 80"/>
                      <a:gd name="T24" fmla="*/ 1 w 80"/>
                      <a:gd name="T25" fmla="*/ 1 h 80"/>
                      <a:gd name="T26" fmla="*/ 0 w 80"/>
                      <a:gd name="T27" fmla="*/ 1 h 80"/>
                      <a:gd name="T28" fmla="*/ 0 w 80"/>
                      <a:gd name="T29" fmla="*/ 1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endParaRPr lang="en-AU"/>
                  </a:p>
                </p:txBody>
              </p:sp>
              <p:sp>
                <p:nvSpPr>
                  <p:cNvPr id="1148" name="Freeform 32"/>
                  <p:cNvSpPr>
                    <a:spLocks/>
                  </p:cNvSpPr>
                  <p:nvPr/>
                </p:nvSpPr>
                <p:spPr bwMode="ltGray">
                  <a:xfrm>
                    <a:off x="1899" y="466"/>
                    <a:ext cx="40" cy="58"/>
                  </a:xfrm>
                  <a:custGeom>
                    <a:avLst/>
                    <a:gdLst>
                      <a:gd name="T0" fmla="*/ 0 w 94"/>
                      <a:gd name="T1" fmla="*/ 1 h 174"/>
                      <a:gd name="T2" fmla="*/ 1 w 94"/>
                      <a:gd name="T3" fmla="*/ 2 h 174"/>
                      <a:gd name="T4" fmla="*/ 1 w 94"/>
                      <a:gd name="T5" fmla="*/ 1 h 174"/>
                      <a:gd name="T6" fmla="*/ 2 w 94"/>
                      <a:gd name="T7" fmla="*/ 1 h 174"/>
                      <a:gd name="T8" fmla="*/ 2 w 94"/>
                      <a:gd name="T9" fmla="*/ 2 h 174"/>
                      <a:gd name="T10" fmla="*/ 2 w 94"/>
                      <a:gd name="T11" fmla="*/ 2 h 174"/>
                      <a:gd name="T12" fmla="*/ 3 w 94"/>
                      <a:gd name="T13" fmla="*/ 2 h 174"/>
                      <a:gd name="T14" fmla="*/ 2 w 94"/>
                      <a:gd name="T15" fmla="*/ 2 h 174"/>
                      <a:gd name="T16" fmla="*/ 3 w 94"/>
                      <a:gd name="T17" fmla="*/ 2 h 174"/>
                      <a:gd name="T18" fmla="*/ 3 w 94"/>
                      <a:gd name="T19" fmla="*/ 2 h 174"/>
                      <a:gd name="T20" fmla="*/ 3 w 94"/>
                      <a:gd name="T21" fmla="*/ 1 h 174"/>
                      <a:gd name="T22" fmla="*/ 2 w 94"/>
                      <a:gd name="T23" fmla="*/ 1 h 174"/>
                      <a:gd name="T24" fmla="*/ 2 w 94"/>
                      <a:gd name="T25" fmla="*/ 1 h 174"/>
                      <a:gd name="T26" fmla="*/ 1 w 94"/>
                      <a:gd name="T27" fmla="*/ 1 h 174"/>
                      <a:gd name="T28" fmla="*/ 1 w 94"/>
                      <a:gd name="T29" fmla="*/ 1 h 174"/>
                      <a:gd name="T30" fmla="*/ 1 w 94"/>
                      <a:gd name="T31" fmla="*/ 1 h 174"/>
                      <a:gd name="T32" fmla="*/ 1 w 94"/>
                      <a:gd name="T33" fmla="*/ 0 h 174"/>
                      <a:gd name="T34" fmla="*/ 0 w 94"/>
                      <a:gd name="T35" fmla="*/ 0 h 174"/>
                      <a:gd name="T36" fmla="*/ 0 w 94"/>
                      <a:gd name="T37" fmla="*/ 1 h 174"/>
                      <a:gd name="T38" fmla="*/ 0 w 94"/>
                      <a:gd name="T39" fmla="*/ 1 h 174"/>
                      <a:gd name="T40" fmla="*/ 0 w 94"/>
                      <a:gd name="T41" fmla="*/ 1 h 1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endParaRPr lang="en-AU"/>
                  </a:p>
                </p:txBody>
              </p:sp>
              <p:sp>
                <p:nvSpPr>
                  <p:cNvPr id="1149" name="Freeform 33"/>
                  <p:cNvSpPr>
                    <a:spLocks/>
                  </p:cNvSpPr>
                  <p:nvPr/>
                </p:nvSpPr>
                <p:spPr bwMode="ltGray">
                  <a:xfrm>
                    <a:off x="1909" y="508"/>
                    <a:ext cx="14" cy="17"/>
                  </a:xfrm>
                  <a:custGeom>
                    <a:avLst/>
                    <a:gdLst>
                      <a:gd name="T0" fmla="*/ 0 w 32"/>
                      <a:gd name="T1" fmla="*/ 0 h 50"/>
                      <a:gd name="T2" fmla="*/ 0 w 32"/>
                      <a:gd name="T3" fmla="*/ 0 h 50"/>
                      <a:gd name="T4" fmla="*/ 1 w 32"/>
                      <a:gd name="T5" fmla="*/ 0 h 50"/>
                      <a:gd name="T6" fmla="*/ 1 w 32"/>
                      <a:gd name="T7" fmla="*/ 0 h 50"/>
                      <a:gd name="T8" fmla="*/ 1 w 32"/>
                      <a:gd name="T9" fmla="*/ 0 h 50"/>
                      <a:gd name="T10" fmla="*/ 1 w 32"/>
                      <a:gd name="T11" fmla="*/ 0 h 50"/>
                      <a:gd name="T12" fmla="*/ 1 w 32"/>
                      <a:gd name="T13" fmla="*/ 1 h 50"/>
                      <a:gd name="T14" fmla="*/ 0 w 32"/>
                      <a:gd name="T15" fmla="*/ 0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endParaRPr lang="en-AU"/>
                  </a:p>
                </p:txBody>
              </p:sp>
              <p:sp>
                <p:nvSpPr>
                  <p:cNvPr id="1150" name="Freeform 34"/>
                  <p:cNvSpPr>
                    <a:spLocks/>
                  </p:cNvSpPr>
                  <p:nvPr/>
                </p:nvSpPr>
                <p:spPr bwMode="ltGray">
                  <a:xfrm>
                    <a:off x="1881" y="512"/>
                    <a:ext cx="19" cy="17"/>
                  </a:xfrm>
                  <a:custGeom>
                    <a:avLst/>
                    <a:gdLst>
                      <a:gd name="T0" fmla="*/ 0 w 43"/>
                      <a:gd name="T1" fmla="*/ 1 h 50"/>
                      <a:gd name="T2" fmla="*/ 1 w 43"/>
                      <a:gd name="T3" fmla="*/ 0 h 50"/>
                      <a:gd name="T4" fmla="*/ 1 w 43"/>
                      <a:gd name="T5" fmla="*/ 0 h 50"/>
                      <a:gd name="T6" fmla="*/ 1 w 43"/>
                      <a:gd name="T7" fmla="*/ 0 h 50"/>
                      <a:gd name="T8" fmla="*/ 0 w 43"/>
                      <a:gd name="T9" fmla="*/ 1 h 50"/>
                      <a:gd name="T10" fmla="*/ 0 w 43"/>
                      <a:gd name="T11" fmla="*/ 1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endParaRPr lang="en-AU"/>
                  </a:p>
                </p:txBody>
              </p:sp>
              <p:sp>
                <p:nvSpPr>
                  <p:cNvPr id="1151" name="Freeform 35"/>
                  <p:cNvSpPr>
                    <a:spLocks/>
                  </p:cNvSpPr>
                  <p:nvPr/>
                </p:nvSpPr>
                <p:spPr bwMode="ltGray">
                  <a:xfrm>
                    <a:off x="2930" y="489"/>
                    <a:ext cx="299" cy="179"/>
                  </a:xfrm>
                  <a:custGeom>
                    <a:avLst/>
                    <a:gdLst>
                      <a:gd name="T0" fmla="*/ 3 w 471"/>
                      <a:gd name="T1" fmla="*/ 46 h 281"/>
                      <a:gd name="T2" fmla="*/ 4 w 471"/>
                      <a:gd name="T3" fmla="*/ 41 h 281"/>
                      <a:gd name="T4" fmla="*/ 4 w 471"/>
                      <a:gd name="T5" fmla="*/ 40 h 281"/>
                      <a:gd name="T6" fmla="*/ 3 w 471"/>
                      <a:gd name="T7" fmla="*/ 36 h 281"/>
                      <a:gd name="T8" fmla="*/ 1 w 471"/>
                      <a:gd name="T9" fmla="*/ 35 h 281"/>
                      <a:gd name="T10" fmla="*/ 0 w 471"/>
                      <a:gd name="T11" fmla="*/ 32 h 281"/>
                      <a:gd name="T12" fmla="*/ 2 w 471"/>
                      <a:gd name="T13" fmla="*/ 30 h 281"/>
                      <a:gd name="T14" fmla="*/ 1 w 471"/>
                      <a:gd name="T15" fmla="*/ 27 h 281"/>
                      <a:gd name="T16" fmla="*/ 1 w 471"/>
                      <a:gd name="T17" fmla="*/ 26 h 281"/>
                      <a:gd name="T18" fmla="*/ 4 w 471"/>
                      <a:gd name="T19" fmla="*/ 20 h 281"/>
                      <a:gd name="T20" fmla="*/ 7 w 471"/>
                      <a:gd name="T21" fmla="*/ 16 h 281"/>
                      <a:gd name="T22" fmla="*/ 7 w 471"/>
                      <a:gd name="T23" fmla="*/ 11 h 281"/>
                      <a:gd name="T24" fmla="*/ 4 w 471"/>
                      <a:gd name="T25" fmla="*/ 7 h 281"/>
                      <a:gd name="T26" fmla="*/ 3 w 471"/>
                      <a:gd name="T27" fmla="*/ 5 h 281"/>
                      <a:gd name="T28" fmla="*/ 4 w 471"/>
                      <a:gd name="T29" fmla="*/ 6 h 281"/>
                      <a:gd name="T30" fmla="*/ 8 w 471"/>
                      <a:gd name="T31" fmla="*/ 6 h 281"/>
                      <a:gd name="T32" fmla="*/ 11 w 471"/>
                      <a:gd name="T33" fmla="*/ 2 h 281"/>
                      <a:gd name="T34" fmla="*/ 13 w 471"/>
                      <a:gd name="T35" fmla="*/ 0 h 281"/>
                      <a:gd name="T36" fmla="*/ 15 w 471"/>
                      <a:gd name="T37" fmla="*/ 1 h 281"/>
                      <a:gd name="T38" fmla="*/ 15 w 471"/>
                      <a:gd name="T39" fmla="*/ 2 h 281"/>
                      <a:gd name="T40" fmla="*/ 16 w 471"/>
                      <a:gd name="T41" fmla="*/ 1 h 281"/>
                      <a:gd name="T42" fmla="*/ 18 w 471"/>
                      <a:gd name="T43" fmla="*/ 1 h 281"/>
                      <a:gd name="T44" fmla="*/ 19 w 471"/>
                      <a:gd name="T45" fmla="*/ 2 h 281"/>
                      <a:gd name="T46" fmla="*/ 23 w 471"/>
                      <a:gd name="T47" fmla="*/ 3 h 281"/>
                      <a:gd name="T48" fmla="*/ 25 w 471"/>
                      <a:gd name="T49" fmla="*/ 4 h 281"/>
                      <a:gd name="T50" fmla="*/ 27 w 471"/>
                      <a:gd name="T51" fmla="*/ 3 h 281"/>
                      <a:gd name="T52" fmla="*/ 28 w 471"/>
                      <a:gd name="T53" fmla="*/ 3 h 281"/>
                      <a:gd name="T54" fmla="*/ 32 w 471"/>
                      <a:gd name="T55" fmla="*/ 3 h 281"/>
                      <a:gd name="T56" fmla="*/ 34 w 471"/>
                      <a:gd name="T57" fmla="*/ 5 h 281"/>
                      <a:gd name="T58" fmla="*/ 37 w 471"/>
                      <a:gd name="T59" fmla="*/ 10 h 281"/>
                      <a:gd name="T60" fmla="*/ 40 w 471"/>
                      <a:gd name="T61" fmla="*/ 11 h 281"/>
                      <a:gd name="T62" fmla="*/ 41 w 471"/>
                      <a:gd name="T63" fmla="*/ 11 h 281"/>
                      <a:gd name="T64" fmla="*/ 44 w 471"/>
                      <a:gd name="T65" fmla="*/ 11 h 281"/>
                      <a:gd name="T66" fmla="*/ 47 w 471"/>
                      <a:gd name="T67" fmla="*/ 11 h 281"/>
                      <a:gd name="T68" fmla="*/ 49 w 471"/>
                      <a:gd name="T69" fmla="*/ 13 h 281"/>
                      <a:gd name="T70" fmla="*/ 50 w 471"/>
                      <a:gd name="T71" fmla="*/ 15 h 281"/>
                      <a:gd name="T72" fmla="*/ 51 w 471"/>
                      <a:gd name="T73" fmla="*/ 18 h 281"/>
                      <a:gd name="T74" fmla="*/ 53 w 471"/>
                      <a:gd name="T75" fmla="*/ 20 h 281"/>
                      <a:gd name="T76" fmla="*/ 53 w 471"/>
                      <a:gd name="T77" fmla="*/ 20 h 281"/>
                      <a:gd name="T78" fmla="*/ 50 w 471"/>
                      <a:gd name="T79" fmla="*/ 23 h 281"/>
                      <a:gd name="T80" fmla="*/ 53 w 471"/>
                      <a:gd name="T81" fmla="*/ 23 h 281"/>
                      <a:gd name="T82" fmla="*/ 56 w 471"/>
                      <a:gd name="T83" fmla="*/ 25 h 281"/>
                      <a:gd name="T84" fmla="*/ 59 w 471"/>
                      <a:gd name="T85" fmla="*/ 26 h 281"/>
                      <a:gd name="T86" fmla="*/ 62 w 471"/>
                      <a:gd name="T87" fmla="*/ 27 h 281"/>
                      <a:gd name="T88" fmla="*/ 62 w 471"/>
                      <a:gd name="T89" fmla="*/ 29 h 281"/>
                      <a:gd name="T90" fmla="*/ 62 w 471"/>
                      <a:gd name="T91" fmla="*/ 29 h 281"/>
                      <a:gd name="T92" fmla="*/ 64 w 471"/>
                      <a:gd name="T93" fmla="*/ 29 h 281"/>
                      <a:gd name="T94" fmla="*/ 65 w 471"/>
                      <a:gd name="T95" fmla="*/ 28 h 281"/>
                      <a:gd name="T96" fmla="*/ 71 w 471"/>
                      <a:gd name="T97" fmla="*/ 31 h 281"/>
                      <a:gd name="T98" fmla="*/ 72 w 471"/>
                      <a:gd name="T99" fmla="*/ 33 h 281"/>
                      <a:gd name="T100" fmla="*/ 76 w 471"/>
                      <a:gd name="T101" fmla="*/ 33 h 281"/>
                      <a:gd name="T102" fmla="*/ 77 w 471"/>
                      <a:gd name="T103" fmla="*/ 35 h 281"/>
                      <a:gd name="T104" fmla="*/ 74 w 471"/>
                      <a:gd name="T105" fmla="*/ 42 h 281"/>
                      <a:gd name="T106" fmla="*/ 70 w 471"/>
                      <a:gd name="T107" fmla="*/ 47 h 2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endParaRPr lang="en-AU"/>
                  </a:p>
                </p:txBody>
              </p:sp>
              <p:sp>
                <p:nvSpPr>
                  <p:cNvPr id="1152" name="Freeform 36"/>
                  <p:cNvSpPr>
                    <a:spLocks/>
                  </p:cNvSpPr>
                  <p:nvPr/>
                </p:nvSpPr>
                <p:spPr bwMode="ltGray">
                  <a:xfrm>
                    <a:off x="2534" y="242"/>
                    <a:ext cx="420" cy="283"/>
                  </a:xfrm>
                  <a:custGeom>
                    <a:avLst/>
                    <a:gdLst>
                      <a:gd name="T0" fmla="*/ 14 w 984"/>
                      <a:gd name="T1" fmla="*/ 0 h 844"/>
                      <a:gd name="T2" fmla="*/ 17 w 984"/>
                      <a:gd name="T3" fmla="*/ 0 h 844"/>
                      <a:gd name="T4" fmla="*/ 18 w 984"/>
                      <a:gd name="T5" fmla="*/ 0 h 844"/>
                      <a:gd name="T6" fmla="*/ 19 w 984"/>
                      <a:gd name="T7" fmla="*/ 2 h 844"/>
                      <a:gd name="T8" fmla="*/ 20 w 984"/>
                      <a:gd name="T9" fmla="*/ 1 h 844"/>
                      <a:gd name="T10" fmla="*/ 20 w 984"/>
                      <a:gd name="T11" fmla="*/ 1 h 844"/>
                      <a:gd name="T12" fmla="*/ 21 w 984"/>
                      <a:gd name="T13" fmla="*/ 2 h 844"/>
                      <a:gd name="T14" fmla="*/ 23 w 984"/>
                      <a:gd name="T15" fmla="*/ 1 h 844"/>
                      <a:gd name="T16" fmla="*/ 23 w 984"/>
                      <a:gd name="T17" fmla="*/ 1 h 844"/>
                      <a:gd name="T18" fmla="*/ 25 w 984"/>
                      <a:gd name="T19" fmla="*/ 0 h 844"/>
                      <a:gd name="T20" fmla="*/ 26 w 984"/>
                      <a:gd name="T21" fmla="*/ 1 h 844"/>
                      <a:gd name="T22" fmla="*/ 26 w 984"/>
                      <a:gd name="T23" fmla="*/ 2 h 844"/>
                      <a:gd name="T24" fmla="*/ 26 w 984"/>
                      <a:gd name="T25" fmla="*/ 2 h 844"/>
                      <a:gd name="T26" fmla="*/ 26 w 984"/>
                      <a:gd name="T27" fmla="*/ 2 h 844"/>
                      <a:gd name="T28" fmla="*/ 25 w 984"/>
                      <a:gd name="T29" fmla="*/ 2 h 844"/>
                      <a:gd name="T30" fmla="*/ 26 w 984"/>
                      <a:gd name="T31" fmla="*/ 3 h 844"/>
                      <a:gd name="T32" fmla="*/ 26 w 984"/>
                      <a:gd name="T33" fmla="*/ 4 h 844"/>
                      <a:gd name="T34" fmla="*/ 27 w 984"/>
                      <a:gd name="T35" fmla="*/ 5 h 844"/>
                      <a:gd name="T36" fmla="*/ 29 w 984"/>
                      <a:gd name="T37" fmla="*/ 6 h 844"/>
                      <a:gd name="T38" fmla="*/ 27 w 984"/>
                      <a:gd name="T39" fmla="*/ 6 h 844"/>
                      <a:gd name="T40" fmla="*/ 25 w 984"/>
                      <a:gd name="T41" fmla="*/ 5 h 844"/>
                      <a:gd name="T42" fmla="*/ 23 w 984"/>
                      <a:gd name="T43" fmla="*/ 5 h 844"/>
                      <a:gd name="T44" fmla="*/ 20 w 984"/>
                      <a:gd name="T45" fmla="*/ 6 h 844"/>
                      <a:gd name="T46" fmla="*/ 21 w 984"/>
                      <a:gd name="T47" fmla="*/ 7 h 844"/>
                      <a:gd name="T48" fmla="*/ 23 w 984"/>
                      <a:gd name="T49" fmla="*/ 8 h 844"/>
                      <a:gd name="T50" fmla="*/ 24 w 984"/>
                      <a:gd name="T51" fmla="*/ 7 h 844"/>
                      <a:gd name="T52" fmla="*/ 26 w 984"/>
                      <a:gd name="T53" fmla="*/ 7 h 844"/>
                      <a:gd name="T54" fmla="*/ 26 w 984"/>
                      <a:gd name="T55" fmla="*/ 8 h 844"/>
                      <a:gd name="T56" fmla="*/ 26 w 984"/>
                      <a:gd name="T57" fmla="*/ 8 h 844"/>
                      <a:gd name="T58" fmla="*/ 28 w 984"/>
                      <a:gd name="T59" fmla="*/ 8 h 844"/>
                      <a:gd name="T60" fmla="*/ 31 w 984"/>
                      <a:gd name="T61" fmla="*/ 10 h 844"/>
                      <a:gd name="T62" fmla="*/ 31 w 984"/>
                      <a:gd name="T63" fmla="*/ 10 h 844"/>
                      <a:gd name="T64" fmla="*/ 29 w 984"/>
                      <a:gd name="T65" fmla="*/ 10 h 844"/>
                      <a:gd name="T66" fmla="*/ 27 w 984"/>
                      <a:gd name="T67" fmla="*/ 10 h 844"/>
                      <a:gd name="T68" fmla="*/ 26 w 984"/>
                      <a:gd name="T69" fmla="*/ 9 h 844"/>
                      <a:gd name="T70" fmla="*/ 23 w 984"/>
                      <a:gd name="T71" fmla="*/ 8 h 844"/>
                      <a:gd name="T72" fmla="*/ 20 w 984"/>
                      <a:gd name="T73" fmla="*/ 8 h 844"/>
                      <a:gd name="T74" fmla="*/ 17 w 984"/>
                      <a:gd name="T75" fmla="*/ 7 h 844"/>
                      <a:gd name="T76" fmla="*/ 15 w 984"/>
                      <a:gd name="T77" fmla="*/ 6 h 844"/>
                      <a:gd name="T78" fmla="*/ 15 w 984"/>
                      <a:gd name="T79" fmla="*/ 6 h 844"/>
                      <a:gd name="T80" fmla="*/ 13 w 984"/>
                      <a:gd name="T81" fmla="*/ 5 h 844"/>
                      <a:gd name="T82" fmla="*/ 11 w 984"/>
                      <a:gd name="T83" fmla="*/ 5 h 844"/>
                      <a:gd name="T84" fmla="*/ 12 w 984"/>
                      <a:gd name="T85" fmla="*/ 5 h 844"/>
                      <a:gd name="T86" fmla="*/ 14 w 984"/>
                      <a:gd name="T87" fmla="*/ 6 h 844"/>
                      <a:gd name="T88" fmla="*/ 14 w 984"/>
                      <a:gd name="T89" fmla="*/ 7 h 844"/>
                      <a:gd name="T90" fmla="*/ 13 w 984"/>
                      <a:gd name="T91" fmla="*/ 6 h 844"/>
                      <a:gd name="T92" fmla="*/ 12 w 984"/>
                      <a:gd name="T93" fmla="*/ 6 h 844"/>
                      <a:gd name="T94" fmla="*/ 10 w 984"/>
                      <a:gd name="T95" fmla="*/ 5 h 844"/>
                      <a:gd name="T96" fmla="*/ 9 w 984"/>
                      <a:gd name="T97" fmla="*/ 4 h 844"/>
                      <a:gd name="T98" fmla="*/ 7 w 984"/>
                      <a:gd name="T99" fmla="*/ 4 h 844"/>
                      <a:gd name="T100" fmla="*/ 5 w 984"/>
                      <a:gd name="T101" fmla="*/ 3 h 844"/>
                      <a:gd name="T102" fmla="*/ 2 w 984"/>
                      <a:gd name="T103" fmla="*/ 1 h 844"/>
                      <a:gd name="T104" fmla="*/ 1 w 984"/>
                      <a:gd name="T105" fmla="*/ 0 h 844"/>
                      <a:gd name="T106" fmla="*/ 2 w 984"/>
                      <a:gd name="T107" fmla="*/ 0 h 844"/>
                      <a:gd name="T108" fmla="*/ 3 w 984"/>
                      <a:gd name="T109" fmla="*/ 1 h 8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endParaRPr lang="en-AU"/>
                  </a:p>
                </p:txBody>
              </p:sp>
              <p:sp>
                <p:nvSpPr>
                  <p:cNvPr id="1153" name="Freeform 37"/>
                  <p:cNvSpPr>
                    <a:spLocks/>
                  </p:cNvSpPr>
                  <p:nvPr/>
                </p:nvSpPr>
                <p:spPr bwMode="ltGray">
                  <a:xfrm>
                    <a:off x="2405" y="445"/>
                    <a:ext cx="15" cy="16"/>
                  </a:xfrm>
                  <a:custGeom>
                    <a:avLst/>
                    <a:gdLst>
                      <a:gd name="T0" fmla="*/ 0 w 36"/>
                      <a:gd name="T1" fmla="*/ 0 h 48"/>
                      <a:gd name="T2" fmla="*/ 0 w 36"/>
                      <a:gd name="T3" fmla="*/ 1 h 48"/>
                      <a:gd name="T4" fmla="*/ 0 w 36"/>
                      <a:gd name="T5" fmla="*/ 0 h 48"/>
                      <a:gd name="T6" fmla="*/ 0 60000 65536"/>
                      <a:gd name="T7" fmla="*/ 0 60000 65536"/>
                      <a:gd name="T8" fmla="*/ 0 60000 65536"/>
                    </a:gdLst>
                    <a:ahLst/>
                    <a:cxnLst>
                      <a:cxn ang="T6">
                        <a:pos x="T0" y="T1"/>
                      </a:cxn>
                      <a:cxn ang="T7">
                        <a:pos x="T2" y="T3"/>
                      </a:cxn>
                      <a:cxn ang="T8">
                        <a:pos x="T4" y="T5"/>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endParaRPr lang="en-AU"/>
                  </a:p>
                </p:txBody>
              </p:sp>
              <p:sp>
                <p:nvSpPr>
                  <p:cNvPr id="1154" name="Freeform 38"/>
                  <p:cNvSpPr>
                    <a:spLocks/>
                  </p:cNvSpPr>
                  <p:nvPr/>
                </p:nvSpPr>
                <p:spPr bwMode="ltGray">
                  <a:xfrm>
                    <a:off x="2393" y="439"/>
                    <a:ext cx="16" cy="12"/>
                  </a:xfrm>
                  <a:custGeom>
                    <a:avLst/>
                    <a:gdLst>
                      <a:gd name="T0" fmla="*/ 0 w 36"/>
                      <a:gd name="T1" fmla="*/ 0 h 37"/>
                      <a:gd name="T2" fmla="*/ 0 w 36"/>
                      <a:gd name="T3" fmla="*/ 0 h 37"/>
                      <a:gd name="T4" fmla="*/ 1 w 36"/>
                      <a:gd name="T5" fmla="*/ 0 h 37"/>
                      <a:gd name="T6" fmla="*/ 0 w 36"/>
                      <a:gd name="T7" fmla="*/ 0 h 37"/>
                      <a:gd name="T8" fmla="*/ 0 w 36"/>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endParaRPr lang="en-AU"/>
                  </a:p>
                </p:txBody>
              </p:sp>
              <p:sp>
                <p:nvSpPr>
                  <p:cNvPr id="1155" name="Freeform 39"/>
                  <p:cNvSpPr>
                    <a:spLocks/>
                  </p:cNvSpPr>
                  <p:nvPr/>
                </p:nvSpPr>
                <p:spPr bwMode="ltGray">
                  <a:xfrm>
                    <a:off x="2878" y="406"/>
                    <a:ext cx="73" cy="33"/>
                  </a:xfrm>
                  <a:custGeom>
                    <a:avLst/>
                    <a:gdLst>
                      <a:gd name="T0" fmla="*/ 0 w 170"/>
                      <a:gd name="T1" fmla="*/ 1 h 96"/>
                      <a:gd name="T2" fmla="*/ 1 w 170"/>
                      <a:gd name="T3" fmla="*/ 0 h 96"/>
                      <a:gd name="T4" fmla="*/ 2 w 170"/>
                      <a:gd name="T5" fmla="*/ 0 h 96"/>
                      <a:gd name="T6" fmla="*/ 3 w 170"/>
                      <a:gd name="T7" fmla="*/ 0 h 96"/>
                      <a:gd name="T8" fmla="*/ 2 w 170"/>
                      <a:gd name="T9" fmla="*/ 0 h 96"/>
                      <a:gd name="T10" fmla="*/ 4 w 170"/>
                      <a:gd name="T11" fmla="*/ 1 h 96"/>
                      <a:gd name="T12" fmla="*/ 6 w 170"/>
                      <a:gd name="T13" fmla="*/ 1 h 96"/>
                      <a:gd name="T14" fmla="*/ 4 w 170"/>
                      <a:gd name="T15" fmla="*/ 1 h 96"/>
                      <a:gd name="T16" fmla="*/ 3 w 170"/>
                      <a:gd name="T17" fmla="*/ 1 h 96"/>
                      <a:gd name="T18" fmla="*/ 3 w 170"/>
                      <a:gd name="T19" fmla="*/ 1 h 96"/>
                      <a:gd name="T20" fmla="*/ 1 w 170"/>
                      <a:gd name="T21" fmla="*/ 1 h 96"/>
                      <a:gd name="T22" fmla="*/ 0 w 170"/>
                      <a:gd name="T23" fmla="*/ 1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endParaRPr lang="en-AU"/>
                  </a:p>
                </p:txBody>
              </p:sp>
              <p:sp>
                <p:nvSpPr>
                  <p:cNvPr id="1156" name="Freeform 40"/>
                  <p:cNvSpPr>
                    <a:spLocks/>
                  </p:cNvSpPr>
                  <p:nvPr/>
                </p:nvSpPr>
                <p:spPr bwMode="ltGray">
                  <a:xfrm>
                    <a:off x="2955" y="433"/>
                    <a:ext cx="59" cy="15"/>
                  </a:xfrm>
                  <a:custGeom>
                    <a:avLst/>
                    <a:gdLst>
                      <a:gd name="T0" fmla="*/ 0 w 138"/>
                      <a:gd name="T1" fmla="*/ 0 h 44"/>
                      <a:gd name="T2" fmla="*/ 2 w 138"/>
                      <a:gd name="T3" fmla="*/ 0 h 44"/>
                      <a:gd name="T4" fmla="*/ 3 w 138"/>
                      <a:gd name="T5" fmla="*/ 0 h 44"/>
                      <a:gd name="T6" fmla="*/ 4 w 138"/>
                      <a:gd name="T7" fmla="*/ 0 h 44"/>
                      <a:gd name="T8" fmla="*/ 4 w 138"/>
                      <a:gd name="T9" fmla="*/ 1 h 44"/>
                      <a:gd name="T10" fmla="*/ 2 w 138"/>
                      <a:gd name="T11" fmla="*/ 1 h 44"/>
                      <a:gd name="T12" fmla="*/ 0 w 138"/>
                      <a:gd name="T13" fmla="*/ 0 h 44"/>
                      <a:gd name="T14" fmla="*/ 1 w 138"/>
                      <a:gd name="T15" fmla="*/ 0 h 44"/>
                      <a:gd name="T16" fmla="*/ 0 w 138"/>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endParaRPr lang="en-AU"/>
                  </a:p>
                </p:txBody>
              </p:sp>
              <p:sp>
                <p:nvSpPr>
                  <p:cNvPr id="1157" name="Freeform 41"/>
                  <p:cNvSpPr>
                    <a:spLocks/>
                  </p:cNvSpPr>
                  <p:nvPr/>
                </p:nvSpPr>
                <p:spPr bwMode="ltGray">
                  <a:xfrm>
                    <a:off x="2924" y="441"/>
                    <a:ext cx="24" cy="14"/>
                  </a:xfrm>
                  <a:custGeom>
                    <a:avLst/>
                    <a:gdLst>
                      <a:gd name="T0" fmla="*/ 0 w 57"/>
                      <a:gd name="T1" fmla="*/ 0 h 42"/>
                      <a:gd name="T2" fmla="*/ 1 w 57"/>
                      <a:gd name="T3" fmla="*/ 0 h 42"/>
                      <a:gd name="T4" fmla="*/ 0 w 57"/>
                      <a:gd name="T5" fmla="*/ 0 h 42"/>
                      <a:gd name="T6" fmla="*/ 0 60000 65536"/>
                      <a:gd name="T7" fmla="*/ 0 60000 65536"/>
                      <a:gd name="T8" fmla="*/ 0 60000 65536"/>
                    </a:gdLst>
                    <a:ahLst/>
                    <a:cxnLst>
                      <a:cxn ang="T6">
                        <a:pos x="T0" y="T1"/>
                      </a:cxn>
                      <a:cxn ang="T7">
                        <a:pos x="T2" y="T3"/>
                      </a:cxn>
                      <a:cxn ang="T8">
                        <a:pos x="T4" y="T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endParaRPr lang="en-AU"/>
                  </a:p>
                </p:txBody>
              </p:sp>
              <p:sp>
                <p:nvSpPr>
                  <p:cNvPr id="1158" name="Freeform 42"/>
                  <p:cNvSpPr>
                    <a:spLocks/>
                  </p:cNvSpPr>
                  <p:nvPr/>
                </p:nvSpPr>
                <p:spPr bwMode="ltGray">
                  <a:xfrm>
                    <a:off x="2908" y="398"/>
                    <a:ext cx="16" cy="18"/>
                  </a:xfrm>
                  <a:custGeom>
                    <a:avLst/>
                    <a:gdLst>
                      <a:gd name="T0" fmla="*/ 0 w 39"/>
                      <a:gd name="T1" fmla="*/ 0 h 52"/>
                      <a:gd name="T2" fmla="*/ 0 w 39"/>
                      <a:gd name="T3" fmla="*/ 0 h 52"/>
                      <a:gd name="T4" fmla="*/ 0 w 39"/>
                      <a:gd name="T5" fmla="*/ 0 h 52"/>
                      <a:gd name="T6" fmla="*/ 0 60000 65536"/>
                      <a:gd name="T7" fmla="*/ 0 60000 65536"/>
                      <a:gd name="T8" fmla="*/ 0 60000 65536"/>
                    </a:gdLst>
                    <a:ahLst/>
                    <a:cxnLst>
                      <a:cxn ang="T6">
                        <a:pos x="T0" y="T1"/>
                      </a:cxn>
                      <a:cxn ang="T7">
                        <a:pos x="T2" y="T3"/>
                      </a:cxn>
                      <a:cxn ang="T8">
                        <a:pos x="T4" y="T5"/>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endParaRPr lang="en-AU"/>
                  </a:p>
                </p:txBody>
              </p:sp>
              <p:sp>
                <p:nvSpPr>
                  <p:cNvPr id="1159" name="Freeform 43"/>
                  <p:cNvSpPr>
                    <a:spLocks/>
                  </p:cNvSpPr>
                  <p:nvPr/>
                </p:nvSpPr>
                <p:spPr bwMode="ltGray">
                  <a:xfrm>
                    <a:off x="3035" y="452"/>
                    <a:ext cx="19" cy="27"/>
                  </a:xfrm>
                  <a:custGeom>
                    <a:avLst/>
                    <a:gdLst>
                      <a:gd name="T0" fmla="*/ 0 w 44"/>
                      <a:gd name="T1" fmla="*/ 0 h 80"/>
                      <a:gd name="T2" fmla="*/ 1 w 44"/>
                      <a:gd name="T3" fmla="*/ 0 h 80"/>
                      <a:gd name="T4" fmla="*/ 1 w 44"/>
                      <a:gd name="T5" fmla="*/ 1 h 80"/>
                      <a:gd name="T6" fmla="*/ 1 w 44"/>
                      <a:gd name="T7" fmla="*/ 1 h 80"/>
                      <a:gd name="T8" fmla="*/ 1 w 44"/>
                      <a:gd name="T9" fmla="*/ 1 h 80"/>
                      <a:gd name="T10" fmla="*/ 0 w 44"/>
                      <a:gd name="T11" fmla="*/ 0 h 80"/>
                      <a:gd name="T12" fmla="*/ 0 w 44"/>
                      <a:gd name="T13" fmla="*/ 0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endParaRPr lang="en-AU"/>
                  </a:p>
                </p:txBody>
              </p:sp>
              <p:sp>
                <p:nvSpPr>
                  <p:cNvPr id="1160" name="Freeform 44"/>
                  <p:cNvSpPr>
                    <a:spLocks/>
                  </p:cNvSpPr>
                  <p:nvPr/>
                </p:nvSpPr>
                <p:spPr bwMode="ltGray">
                  <a:xfrm>
                    <a:off x="2696" y="247"/>
                    <a:ext cx="205" cy="41"/>
                  </a:xfrm>
                  <a:custGeom>
                    <a:avLst/>
                    <a:gdLst>
                      <a:gd name="T0" fmla="*/ 36 w 323"/>
                      <a:gd name="T1" fmla="*/ 1 h 64"/>
                      <a:gd name="T2" fmla="*/ 37 w 323"/>
                      <a:gd name="T3" fmla="*/ 1 h 64"/>
                      <a:gd name="T4" fmla="*/ 38 w 323"/>
                      <a:gd name="T5" fmla="*/ 0 h 64"/>
                      <a:gd name="T6" fmla="*/ 43 w 323"/>
                      <a:gd name="T7" fmla="*/ 0 h 64"/>
                      <a:gd name="T8" fmla="*/ 47 w 323"/>
                      <a:gd name="T9" fmla="*/ 3 h 64"/>
                      <a:gd name="T10" fmla="*/ 51 w 323"/>
                      <a:gd name="T11" fmla="*/ 2 h 64"/>
                      <a:gd name="T12" fmla="*/ 51 w 323"/>
                      <a:gd name="T13" fmla="*/ 5 h 64"/>
                      <a:gd name="T14" fmla="*/ 48 w 323"/>
                      <a:gd name="T15" fmla="*/ 8 h 64"/>
                      <a:gd name="T16" fmla="*/ 48 w 323"/>
                      <a:gd name="T17" fmla="*/ 5 h 64"/>
                      <a:gd name="T18" fmla="*/ 47 w 323"/>
                      <a:gd name="T19" fmla="*/ 5 h 64"/>
                      <a:gd name="T20" fmla="*/ 45 w 323"/>
                      <a:gd name="T21" fmla="*/ 5 h 64"/>
                      <a:gd name="T22" fmla="*/ 43 w 323"/>
                      <a:gd name="T23" fmla="*/ 3 h 64"/>
                      <a:gd name="T24" fmla="*/ 37 w 323"/>
                      <a:gd name="T25" fmla="*/ 6 h 64"/>
                      <a:gd name="T26" fmla="*/ 32 w 323"/>
                      <a:gd name="T27" fmla="*/ 8 h 64"/>
                      <a:gd name="T28" fmla="*/ 35 w 323"/>
                      <a:gd name="T29" fmla="*/ 10 h 64"/>
                      <a:gd name="T30" fmla="*/ 30 w 323"/>
                      <a:gd name="T31" fmla="*/ 11 h 64"/>
                      <a:gd name="T32" fmla="*/ 27 w 323"/>
                      <a:gd name="T33" fmla="*/ 10 h 64"/>
                      <a:gd name="T34" fmla="*/ 29 w 323"/>
                      <a:gd name="T35" fmla="*/ 10 h 64"/>
                      <a:gd name="T36" fmla="*/ 28 w 323"/>
                      <a:gd name="T37" fmla="*/ 7 h 64"/>
                      <a:gd name="T38" fmla="*/ 27 w 323"/>
                      <a:gd name="T39" fmla="*/ 5 h 64"/>
                      <a:gd name="T40" fmla="*/ 25 w 323"/>
                      <a:gd name="T41" fmla="*/ 4 h 64"/>
                      <a:gd name="T42" fmla="*/ 23 w 323"/>
                      <a:gd name="T43" fmla="*/ 4 h 64"/>
                      <a:gd name="T44" fmla="*/ 22 w 323"/>
                      <a:gd name="T45" fmla="*/ 4 h 64"/>
                      <a:gd name="T46" fmla="*/ 20 w 323"/>
                      <a:gd name="T47" fmla="*/ 4 h 64"/>
                      <a:gd name="T48" fmla="*/ 14 w 323"/>
                      <a:gd name="T49" fmla="*/ 1 h 64"/>
                      <a:gd name="T50" fmla="*/ 10 w 323"/>
                      <a:gd name="T51" fmla="*/ 3 h 64"/>
                      <a:gd name="T52" fmla="*/ 1 w 323"/>
                      <a:gd name="T53" fmla="*/ 0 h 64"/>
                      <a:gd name="T54" fmla="*/ 36 w 323"/>
                      <a:gd name="T55" fmla="*/ 1 h 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endParaRPr lang="en-AU"/>
                  </a:p>
                </p:txBody>
              </p:sp>
              <p:sp>
                <p:nvSpPr>
                  <p:cNvPr id="1161" name="Freeform 45"/>
                  <p:cNvSpPr>
                    <a:spLocks/>
                  </p:cNvSpPr>
                  <p:nvPr/>
                </p:nvSpPr>
                <p:spPr bwMode="ltGray">
                  <a:xfrm>
                    <a:off x="2515" y="246"/>
                    <a:ext cx="190" cy="20"/>
                  </a:xfrm>
                  <a:custGeom>
                    <a:avLst/>
                    <a:gdLst>
                      <a:gd name="T0" fmla="*/ 17 w 300"/>
                      <a:gd name="T1" fmla="*/ 5 h 31"/>
                      <a:gd name="T2" fmla="*/ 5 w 300"/>
                      <a:gd name="T3" fmla="*/ 1 h 31"/>
                      <a:gd name="T4" fmla="*/ 46 w 300"/>
                      <a:gd name="T5" fmla="*/ 0 h 31"/>
                      <a:gd name="T6" fmla="*/ 48 w 300"/>
                      <a:gd name="T7" fmla="*/ 3 h 31"/>
                      <a:gd name="T8" fmla="*/ 42 w 300"/>
                      <a:gd name="T9" fmla="*/ 3 h 31"/>
                      <a:gd name="T10" fmla="*/ 17 w 300"/>
                      <a:gd name="T11" fmla="*/ 5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endParaRPr lang="en-AU"/>
                  </a:p>
                </p:txBody>
              </p:sp>
              <p:sp>
                <p:nvSpPr>
                  <p:cNvPr id="1162" name="Freeform 46"/>
                  <p:cNvSpPr>
                    <a:spLocks/>
                  </p:cNvSpPr>
                  <p:nvPr/>
                </p:nvSpPr>
                <p:spPr bwMode="ltGray">
                  <a:xfrm>
                    <a:off x="2096" y="275"/>
                    <a:ext cx="18" cy="10"/>
                  </a:xfrm>
                  <a:custGeom>
                    <a:avLst/>
                    <a:gdLst>
                      <a:gd name="T0" fmla="*/ 0 w 41"/>
                      <a:gd name="T1" fmla="*/ 0 h 29"/>
                      <a:gd name="T2" fmla="*/ 0 w 41"/>
                      <a:gd name="T3" fmla="*/ 0 h 29"/>
                      <a:gd name="T4" fmla="*/ 0 w 41"/>
                      <a:gd name="T5" fmla="*/ 0 h 29"/>
                      <a:gd name="T6" fmla="*/ 0 60000 65536"/>
                      <a:gd name="T7" fmla="*/ 0 60000 65536"/>
                      <a:gd name="T8" fmla="*/ 0 60000 65536"/>
                    </a:gdLst>
                    <a:ahLst/>
                    <a:cxnLst>
                      <a:cxn ang="T6">
                        <a:pos x="T0" y="T1"/>
                      </a:cxn>
                      <a:cxn ang="T7">
                        <a:pos x="T2" y="T3"/>
                      </a:cxn>
                      <a:cxn ang="T8">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endParaRPr lang="en-AU"/>
                  </a:p>
                </p:txBody>
              </p:sp>
              <p:sp>
                <p:nvSpPr>
                  <p:cNvPr id="1163" name="Freeform 47"/>
                  <p:cNvSpPr>
                    <a:spLocks/>
                  </p:cNvSpPr>
                  <p:nvPr/>
                </p:nvSpPr>
                <p:spPr bwMode="ltGray">
                  <a:xfrm>
                    <a:off x="1606" y="246"/>
                    <a:ext cx="436" cy="152"/>
                  </a:xfrm>
                  <a:custGeom>
                    <a:avLst/>
                    <a:gdLst>
                      <a:gd name="T0" fmla="*/ 73 w 436"/>
                      <a:gd name="T1" fmla="*/ 1 h 152"/>
                      <a:gd name="T2" fmla="*/ 436 w 436"/>
                      <a:gd name="T3" fmla="*/ 0 h 152"/>
                      <a:gd name="T4" fmla="*/ 416 w 436"/>
                      <a:gd name="T5" fmla="*/ 54 h 152"/>
                      <a:gd name="T6" fmla="*/ 397 w 436"/>
                      <a:gd name="T7" fmla="*/ 68 h 152"/>
                      <a:gd name="T8" fmla="*/ 392 w 436"/>
                      <a:gd name="T9" fmla="*/ 70 h 152"/>
                      <a:gd name="T10" fmla="*/ 375 w 436"/>
                      <a:gd name="T11" fmla="*/ 73 h 152"/>
                      <a:gd name="T12" fmla="*/ 361 w 436"/>
                      <a:gd name="T13" fmla="*/ 88 h 152"/>
                      <a:gd name="T14" fmla="*/ 362 w 436"/>
                      <a:gd name="T15" fmla="*/ 99 h 152"/>
                      <a:gd name="T16" fmla="*/ 364 w 436"/>
                      <a:gd name="T17" fmla="*/ 107 h 152"/>
                      <a:gd name="T18" fmla="*/ 366 w 436"/>
                      <a:gd name="T19" fmla="*/ 113 h 152"/>
                      <a:gd name="T20" fmla="*/ 362 w 436"/>
                      <a:gd name="T21" fmla="*/ 122 h 152"/>
                      <a:gd name="T22" fmla="*/ 351 w 436"/>
                      <a:gd name="T23" fmla="*/ 120 h 152"/>
                      <a:gd name="T24" fmla="*/ 342 w 436"/>
                      <a:gd name="T25" fmla="*/ 129 h 152"/>
                      <a:gd name="T26" fmla="*/ 347 w 436"/>
                      <a:gd name="T27" fmla="*/ 105 h 152"/>
                      <a:gd name="T28" fmla="*/ 338 w 436"/>
                      <a:gd name="T29" fmla="*/ 100 h 152"/>
                      <a:gd name="T30" fmla="*/ 344 w 436"/>
                      <a:gd name="T31" fmla="*/ 93 h 152"/>
                      <a:gd name="T32" fmla="*/ 342 w 436"/>
                      <a:gd name="T33" fmla="*/ 89 h 152"/>
                      <a:gd name="T34" fmla="*/ 320 w 436"/>
                      <a:gd name="T35" fmla="*/ 94 h 152"/>
                      <a:gd name="T36" fmla="*/ 317 w 436"/>
                      <a:gd name="T37" fmla="*/ 85 h 152"/>
                      <a:gd name="T38" fmla="*/ 297 w 436"/>
                      <a:gd name="T39" fmla="*/ 94 h 152"/>
                      <a:gd name="T40" fmla="*/ 320 w 436"/>
                      <a:gd name="T41" fmla="*/ 103 h 152"/>
                      <a:gd name="T42" fmla="*/ 305 w 436"/>
                      <a:gd name="T43" fmla="*/ 117 h 152"/>
                      <a:gd name="T44" fmla="*/ 311 w 436"/>
                      <a:gd name="T45" fmla="*/ 126 h 152"/>
                      <a:gd name="T46" fmla="*/ 315 w 436"/>
                      <a:gd name="T47" fmla="*/ 138 h 152"/>
                      <a:gd name="T48" fmla="*/ 309 w 436"/>
                      <a:gd name="T49" fmla="*/ 139 h 152"/>
                      <a:gd name="T50" fmla="*/ 314 w 436"/>
                      <a:gd name="T51" fmla="*/ 144 h 152"/>
                      <a:gd name="T52" fmla="*/ 307 w 436"/>
                      <a:gd name="T53" fmla="*/ 152 h 152"/>
                      <a:gd name="T54" fmla="*/ 0 w 436"/>
                      <a:gd name="T55" fmla="*/ 149 h 152"/>
                      <a:gd name="T56" fmla="*/ 73 w 436"/>
                      <a:gd name="T57" fmla="*/ 1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endParaRPr lang="en-AU"/>
                  </a:p>
                </p:txBody>
              </p:sp>
              <p:sp>
                <p:nvSpPr>
                  <p:cNvPr id="1164" name="Freeform 48"/>
                  <p:cNvSpPr>
                    <a:spLocks/>
                  </p:cNvSpPr>
                  <p:nvPr/>
                </p:nvSpPr>
                <p:spPr bwMode="ltGray">
                  <a:xfrm>
                    <a:off x="2043" y="241"/>
                    <a:ext cx="20" cy="55"/>
                  </a:xfrm>
                  <a:custGeom>
                    <a:avLst/>
                    <a:gdLst>
                      <a:gd name="T0" fmla="*/ 0 w 47"/>
                      <a:gd name="T1" fmla="*/ 2 h 165"/>
                      <a:gd name="T2" fmla="*/ 0 w 47"/>
                      <a:gd name="T3" fmla="*/ 1 h 165"/>
                      <a:gd name="T4" fmla="*/ 0 w 47"/>
                      <a:gd name="T5" fmla="*/ 1 h 165"/>
                      <a:gd name="T6" fmla="*/ 0 w 47"/>
                      <a:gd name="T7" fmla="*/ 0 h 165"/>
                      <a:gd name="T8" fmla="*/ 0 w 47"/>
                      <a:gd name="T9" fmla="*/ 0 h 165"/>
                      <a:gd name="T10" fmla="*/ 1 w 47"/>
                      <a:gd name="T11" fmla="*/ 0 h 165"/>
                      <a:gd name="T12" fmla="*/ 1 w 47"/>
                      <a:gd name="T13" fmla="*/ 0 h 165"/>
                      <a:gd name="T14" fmla="*/ 2 w 47"/>
                      <a:gd name="T15" fmla="*/ 1 h 165"/>
                      <a:gd name="T16" fmla="*/ 1 w 47"/>
                      <a:gd name="T17" fmla="*/ 1 h 165"/>
                      <a:gd name="T18" fmla="*/ 1 w 47"/>
                      <a:gd name="T19" fmla="*/ 2 h 165"/>
                      <a:gd name="T20" fmla="*/ 1 w 47"/>
                      <a:gd name="T21" fmla="*/ 2 h 165"/>
                      <a:gd name="T22" fmla="*/ 1 w 47"/>
                      <a:gd name="T23" fmla="*/ 2 h 165"/>
                      <a:gd name="T24" fmla="*/ 1 w 47"/>
                      <a:gd name="T25" fmla="*/ 2 h 165"/>
                      <a:gd name="T26" fmla="*/ 0 w 47"/>
                      <a:gd name="T27" fmla="*/ 2 h 165"/>
                      <a:gd name="T28" fmla="*/ 0 w 47"/>
                      <a:gd name="T29" fmla="*/ 2 h 165"/>
                      <a:gd name="T30" fmla="*/ 0 w 47"/>
                      <a:gd name="T31" fmla="*/ 2 h 165"/>
                      <a:gd name="T32" fmla="*/ 0 w 47"/>
                      <a:gd name="T33" fmla="*/ 2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endParaRPr lang="en-AU"/>
                  </a:p>
                </p:txBody>
              </p:sp>
              <p:sp>
                <p:nvSpPr>
                  <p:cNvPr id="1165" name="Freeform 49"/>
                  <p:cNvSpPr>
                    <a:spLocks/>
                  </p:cNvSpPr>
                  <p:nvPr/>
                </p:nvSpPr>
                <p:spPr bwMode="ltGray">
                  <a:xfrm>
                    <a:off x="2031" y="287"/>
                    <a:ext cx="59" cy="34"/>
                  </a:xfrm>
                  <a:custGeom>
                    <a:avLst/>
                    <a:gdLst>
                      <a:gd name="T0" fmla="*/ 1 w 138"/>
                      <a:gd name="T1" fmla="*/ 1 h 103"/>
                      <a:gd name="T2" fmla="*/ 1 w 138"/>
                      <a:gd name="T3" fmla="*/ 1 h 103"/>
                      <a:gd name="T4" fmla="*/ 2 w 138"/>
                      <a:gd name="T5" fmla="*/ 0 h 103"/>
                      <a:gd name="T6" fmla="*/ 2 w 138"/>
                      <a:gd name="T7" fmla="*/ 1 h 103"/>
                      <a:gd name="T8" fmla="*/ 2 w 138"/>
                      <a:gd name="T9" fmla="*/ 1 h 103"/>
                      <a:gd name="T10" fmla="*/ 3 w 138"/>
                      <a:gd name="T11" fmla="*/ 1 h 103"/>
                      <a:gd name="T12" fmla="*/ 4 w 138"/>
                      <a:gd name="T13" fmla="*/ 0 h 103"/>
                      <a:gd name="T14" fmla="*/ 4 w 138"/>
                      <a:gd name="T15" fmla="*/ 0 h 103"/>
                      <a:gd name="T16" fmla="*/ 5 w 138"/>
                      <a:gd name="T17" fmla="*/ 0 h 103"/>
                      <a:gd name="T18" fmla="*/ 3 w 138"/>
                      <a:gd name="T19" fmla="*/ 1 h 103"/>
                      <a:gd name="T20" fmla="*/ 3 w 138"/>
                      <a:gd name="T21" fmla="*/ 1 h 103"/>
                      <a:gd name="T22" fmla="*/ 2 w 138"/>
                      <a:gd name="T23" fmla="*/ 1 h 103"/>
                      <a:gd name="T24" fmla="*/ 2 w 138"/>
                      <a:gd name="T25" fmla="*/ 1 h 103"/>
                      <a:gd name="T26" fmla="*/ 1 w 138"/>
                      <a:gd name="T27" fmla="*/ 1 h 103"/>
                      <a:gd name="T28" fmla="*/ 1 w 138"/>
                      <a:gd name="T29" fmla="*/ 1 h 103"/>
                      <a:gd name="T30" fmla="*/ 1 w 138"/>
                      <a:gd name="T31" fmla="*/ 1 h 103"/>
                      <a:gd name="T32" fmla="*/ 0 w 138"/>
                      <a:gd name="T33" fmla="*/ 1 h 103"/>
                      <a:gd name="T34" fmla="*/ 0 w 138"/>
                      <a:gd name="T35" fmla="*/ 1 h 103"/>
                      <a:gd name="T36" fmla="*/ 1 w 138"/>
                      <a:gd name="T37" fmla="*/ 1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endParaRPr lang="en-AU"/>
                  </a:p>
                </p:txBody>
              </p:sp>
              <p:sp>
                <p:nvSpPr>
                  <p:cNvPr id="1166" name="Freeform 50"/>
                  <p:cNvSpPr>
                    <a:spLocks/>
                  </p:cNvSpPr>
                  <p:nvPr/>
                </p:nvSpPr>
                <p:spPr bwMode="ltGray">
                  <a:xfrm>
                    <a:off x="1968" y="319"/>
                    <a:ext cx="80" cy="72"/>
                  </a:xfrm>
                  <a:custGeom>
                    <a:avLst/>
                    <a:gdLst>
                      <a:gd name="T0" fmla="*/ 5 w 188"/>
                      <a:gd name="T1" fmla="*/ 0 h 214"/>
                      <a:gd name="T2" fmla="*/ 5 w 188"/>
                      <a:gd name="T3" fmla="*/ 0 h 214"/>
                      <a:gd name="T4" fmla="*/ 6 w 188"/>
                      <a:gd name="T5" fmla="*/ 0 h 214"/>
                      <a:gd name="T6" fmla="*/ 6 w 188"/>
                      <a:gd name="T7" fmla="*/ 0 h 214"/>
                      <a:gd name="T8" fmla="*/ 6 w 188"/>
                      <a:gd name="T9" fmla="*/ 1 h 214"/>
                      <a:gd name="T10" fmla="*/ 6 w 188"/>
                      <a:gd name="T11" fmla="*/ 1 h 214"/>
                      <a:gd name="T12" fmla="*/ 6 w 188"/>
                      <a:gd name="T13" fmla="*/ 1 h 214"/>
                      <a:gd name="T14" fmla="*/ 5 w 188"/>
                      <a:gd name="T15" fmla="*/ 2 h 214"/>
                      <a:gd name="T16" fmla="*/ 5 w 188"/>
                      <a:gd name="T17" fmla="*/ 2 h 214"/>
                      <a:gd name="T18" fmla="*/ 4 w 188"/>
                      <a:gd name="T19" fmla="*/ 2 h 214"/>
                      <a:gd name="T20" fmla="*/ 4 w 188"/>
                      <a:gd name="T21" fmla="*/ 2 h 214"/>
                      <a:gd name="T22" fmla="*/ 3 w 188"/>
                      <a:gd name="T23" fmla="*/ 2 h 214"/>
                      <a:gd name="T24" fmla="*/ 3 w 188"/>
                      <a:gd name="T25" fmla="*/ 2 h 214"/>
                      <a:gd name="T26" fmla="*/ 3 w 188"/>
                      <a:gd name="T27" fmla="*/ 2 h 214"/>
                      <a:gd name="T28" fmla="*/ 2 w 188"/>
                      <a:gd name="T29" fmla="*/ 2 h 214"/>
                      <a:gd name="T30" fmla="*/ 3 w 188"/>
                      <a:gd name="T31" fmla="*/ 2 h 214"/>
                      <a:gd name="T32" fmla="*/ 3 w 188"/>
                      <a:gd name="T33" fmla="*/ 2 h 214"/>
                      <a:gd name="T34" fmla="*/ 2 w 188"/>
                      <a:gd name="T35" fmla="*/ 2 h 214"/>
                      <a:gd name="T36" fmla="*/ 1 w 188"/>
                      <a:gd name="T37" fmla="*/ 2 h 214"/>
                      <a:gd name="T38" fmla="*/ 1 w 188"/>
                      <a:gd name="T39" fmla="*/ 2 h 214"/>
                      <a:gd name="T40" fmla="*/ 2 w 188"/>
                      <a:gd name="T41" fmla="*/ 2 h 214"/>
                      <a:gd name="T42" fmla="*/ 1 w 188"/>
                      <a:gd name="T43" fmla="*/ 2 h 214"/>
                      <a:gd name="T44" fmla="*/ 1 w 188"/>
                      <a:gd name="T45" fmla="*/ 2 h 214"/>
                      <a:gd name="T46" fmla="*/ 1 w 188"/>
                      <a:gd name="T47" fmla="*/ 2 h 214"/>
                      <a:gd name="T48" fmla="*/ 0 w 188"/>
                      <a:gd name="T49" fmla="*/ 3 h 214"/>
                      <a:gd name="T50" fmla="*/ 0 w 188"/>
                      <a:gd name="T51" fmla="*/ 3 h 214"/>
                      <a:gd name="T52" fmla="*/ 0 w 188"/>
                      <a:gd name="T53" fmla="*/ 2 h 214"/>
                      <a:gd name="T54" fmla="*/ 0 w 188"/>
                      <a:gd name="T55" fmla="*/ 2 h 214"/>
                      <a:gd name="T56" fmla="*/ 0 w 188"/>
                      <a:gd name="T57" fmla="*/ 2 h 214"/>
                      <a:gd name="T58" fmla="*/ 1 w 188"/>
                      <a:gd name="T59" fmla="*/ 2 h 214"/>
                      <a:gd name="T60" fmla="*/ 1 w 188"/>
                      <a:gd name="T61" fmla="*/ 1 h 214"/>
                      <a:gd name="T62" fmla="*/ 3 w 188"/>
                      <a:gd name="T63" fmla="*/ 1 h 214"/>
                      <a:gd name="T64" fmla="*/ 3 w 188"/>
                      <a:gd name="T65" fmla="*/ 1 h 214"/>
                      <a:gd name="T66" fmla="*/ 4 w 188"/>
                      <a:gd name="T67" fmla="*/ 1 h 214"/>
                      <a:gd name="T68" fmla="*/ 4 w 188"/>
                      <a:gd name="T69" fmla="*/ 1 h 214"/>
                      <a:gd name="T70" fmla="*/ 4 w 188"/>
                      <a:gd name="T71" fmla="*/ 1 h 214"/>
                      <a:gd name="T72" fmla="*/ 5 w 188"/>
                      <a:gd name="T73" fmla="*/ 1 h 214"/>
                      <a:gd name="T74" fmla="*/ 5 w 188"/>
                      <a:gd name="T75" fmla="*/ 1 h 214"/>
                      <a:gd name="T76" fmla="*/ 5 w 188"/>
                      <a:gd name="T77" fmla="*/ 0 h 214"/>
                      <a:gd name="T78" fmla="*/ 5 w 188"/>
                      <a:gd name="T79" fmla="*/ 0 h 214"/>
                      <a:gd name="T80" fmla="*/ 5 w 188"/>
                      <a:gd name="T81" fmla="*/ 0 h 2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endParaRPr lang="en-AU"/>
                  </a:p>
                </p:txBody>
              </p:sp>
              <p:sp>
                <p:nvSpPr>
                  <p:cNvPr id="1167" name="Freeform 51"/>
                  <p:cNvSpPr>
                    <a:spLocks/>
                  </p:cNvSpPr>
                  <p:nvPr/>
                </p:nvSpPr>
                <p:spPr bwMode="ltGray">
                  <a:xfrm>
                    <a:off x="2021" y="340"/>
                    <a:ext cx="6" cy="4"/>
                  </a:xfrm>
                  <a:custGeom>
                    <a:avLst/>
                    <a:gdLst>
                      <a:gd name="T0" fmla="*/ 0 w 13"/>
                      <a:gd name="T1" fmla="*/ 0 h 13"/>
                      <a:gd name="T2" fmla="*/ 0 w 13"/>
                      <a:gd name="T3" fmla="*/ 0 h 13"/>
                      <a:gd name="T4" fmla="*/ 0 w 13"/>
                      <a:gd name="T5" fmla="*/ 0 h 13"/>
                      <a:gd name="T6" fmla="*/ 0 60000 65536"/>
                      <a:gd name="T7" fmla="*/ 0 60000 65536"/>
                      <a:gd name="T8" fmla="*/ 0 60000 65536"/>
                    </a:gdLst>
                    <a:ahLst/>
                    <a:cxnLst>
                      <a:cxn ang="T6">
                        <a:pos x="T0" y="T1"/>
                      </a:cxn>
                      <a:cxn ang="T7">
                        <a:pos x="T2" y="T3"/>
                      </a:cxn>
                      <a:cxn ang="T8">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endParaRPr lang="en-AU"/>
                  </a:p>
                </p:txBody>
              </p:sp>
              <p:sp>
                <p:nvSpPr>
                  <p:cNvPr id="1168" name="Freeform 52"/>
                  <p:cNvSpPr>
                    <a:spLocks/>
                  </p:cNvSpPr>
                  <p:nvPr/>
                </p:nvSpPr>
                <p:spPr bwMode="ltGray">
                  <a:xfrm>
                    <a:off x="1573" y="389"/>
                    <a:ext cx="347" cy="189"/>
                  </a:xfrm>
                  <a:custGeom>
                    <a:avLst/>
                    <a:gdLst>
                      <a:gd name="T0" fmla="*/ 27 w 812"/>
                      <a:gd name="T1" fmla="*/ 0 h 564"/>
                      <a:gd name="T2" fmla="*/ 26 w 812"/>
                      <a:gd name="T3" fmla="*/ 1 h 564"/>
                      <a:gd name="T4" fmla="*/ 25 w 812"/>
                      <a:gd name="T5" fmla="*/ 2 h 564"/>
                      <a:gd name="T6" fmla="*/ 24 w 812"/>
                      <a:gd name="T7" fmla="*/ 2 h 564"/>
                      <a:gd name="T8" fmla="*/ 21 w 812"/>
                      <a:gd name="T9" fmla="*/ 2 h 564"/>
                      <a:gd name="T10" fmla="*/ 21 w 812"/>
                      <a:gd name="T11" fmla="*/ 3 h 564"/>
                      <a:gd name="T12" fmla="*/ 20 w 812"/>
                      <a:gd name="T13" fmla="*/ 3 h 564"/>
                      <a:gd name="T14" fmla="*/ 21 w 812"/>
                      <a:gd name="T15" fmla="*/ 2 h 564"/>
                      <a:gd name="T16" fmla="*/ 19 w 812"/>
                      <a:gd name="T17" fmla="*/ 2 h 564"/>
                      <a:gd name="T18" fmla="*/ 19 w 812"/>
                      <a:gd name="T19" fmla="*/ 3 h 564"/>
                      <a:gd name="T20" fmla="*/ 20 w 812"/>
                      <a:gd name="T21" fmla="*/ 4 h 564"/>
                      <a:gd name="T22" fmla="*/ 20 w 812"/>
                      <a:gd name="T23" fmla="*/ 5 h 564"/>
                      <a:gd name="T24" fmla="*/ 18 w 812"/>
                      <a:gd name="T25" fmla="*/ 5 h 564"/>
                      <a:gd name="T26" fmla="*/ 18 w 812"/>
                      <a:gd name="T27" fmla="*/ 5 h 564"/>
                      <a:gd name="T28" fmla="*/ 16 w 812"/>
                      <a:gd name="T29" fmla="*/ 4 h 564"/>
                      <a:gd name="T30" fmla="*/ 15 w 812"/>
                      <a:gd name="T31" fmla="*/ 4 h 564"/>
                      <a:gd name="T32" fmla="*/ 15 w 812"/>
                      <a:gd name="T33" fmla="*/ 5 h 564"/>
                      <a:gd name="T34" fmla="*/ 17 w 812"/>
                      <a:gd name="T35" fmla="*/ 6 h 564"/>
                      <a:gd name="T36" fmla="*/ 17 w 812"/>
                      <a:gd name="T37" fmla="*/ 7 h 564"/>
                      <a:gd name="T38" fmla="*/ 18 w 812"/>
                      <a:gd name="T39" fmla="*/ 7 h 564"/>
                      <a:gd name="T40" fmla="*/ 16 w 812"/>
                      <a:gd name="T41" fmla="*/ 7 h 564"/>
                      <a:gd name="T42" fmla="*/ 16 w 812"/>
                      <a:gd name="T43" fmla="*/ 6 h 564"/>
                      <a:gd name="T44" fmla="*/ 14 w 812"/>
                      <a:gd name="T45" fmla="*/ 5 h 564"/>
                      <a:gd name="T46" fmla="*/ 14 w 812"/>
                      <a:gd name="T47" fmla="*/ 4 h 564"/>
                      <a:gd name="T48" fmla="*/ 14 w 812"/>
                      <a:gd name="T49" fmla="*/ 3 h 564"/>
                      <a:gd name="T50" fmla="*/ 14 w 812"/>
                      <a:gd name="T51" fmla="*/ 3 h 564"/>
                      <a:gd name="T52" fmla="*/ 13 w 812"/>
                      <a:gd name="T53" fmla="*/ 3 h 564"/>
                      <a:gd name="T54" fmla="*/ 12 w 812"/>
                      <a:gd name="T55" fmla="*/ 2 h 564"/>
                      <a:gd name="T56" fmla="*/ 11 w 812"/>
                      <a:gd name="T57" fmla="*/ 2 h 564"/>
                      <a:gd name="T58" fmla="*/ 10 w 812"/>
                      <a:gd name="T59" fmla="*/ 2 h 564"/>
                      <a:gd name="T60" fmla="*/ 8 w 812"/>
                      <a:gd name="T61" fmla="*/ 3 h 564"/>
                      <a:gd name="T62" fmla="*/ 6 w 812"/>
                      <a:gd name="T63" fmla="*/ 3 h 564"/>
                      <a:gd name="T64" fmla="*/ 6 w 812"/>
                      <a:gd name="T65" fmla="*/ 3 h 564"/>
                      <a:gd name="T66" fmla="*/ 5 w 812"/>
                      <a:gd name="T67" fmla="*/ 4 h 564"/>
                      <a:gd name="T68" fmla="*/ 5 w 812"/>
                      <a:gd name="T69" fmla="*/ 4 h 564"/>
                      <a:gd name="T70" fmla="*/ 4 w 812"/>
                      <a:gd name="T71" fmla="*/ 5 h 564"/>
                      <a:gd name="T72" fmla="*/ 3 w 812"/>
                      <a:gd name="T73" fmla="*/ 5 h 564"/>
                      <a:gd name="T74" fmla="*/ 2 w 812"/>
                      <a:gd name="T75" fmla="*/ 3 h 564"/>
                      <a:gd name="T76" fmla="*/ 3 w 812"/>
                      <a:gd name="T77" fmla="*/ 2 h 564"/>
                      <a:gd name="T78" fmla="*/ 1 w 812"/>
                      <a:gd name="T79" fmla="*/ 2 h 564"/>
                      <a:gd name="T80" fmla="*/ 1 w 812"/>
                      <a:gd name="T81" fmla="*/ 2 h 564"/>
                      <a:gd name="T82" fmla="*/ 1 w 812"/>
                      <a:gd name="T83" fmla="*/ 2 h 564"/>
                      <a:gd name="T84" fmla="*/ 0 w 812"/>
                      <a:gd name="T85" fmla="*/ 1 h 564"/>
                      <a:gd name="T86" fmla="*/ 26 w 812"/>
                      <a:gd name="T87" fmla="*/ 0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endParaRPr lang="en-AU"/>
                  </a:p>
                </p:txBody>
              </p:sp>
              <p:sp>
                <p:nvSpPr>
                  <p:cNvPr id="1169" name="Freeform 53"/>
                  <p:cNvSpPr>
                    <a:spLocks/>
                  </p:cNvSpPr>
                  <p:nvPr/>
                </p:nvSpPr>
                <p:spPr bwMode="ltGray">
                  <a:xfrm>
                    <a:off x="1634" y="519"/>
                    <a:ext cx="19" cy="29"/>
                  </a:xfrm>
                  <a:custGeom>
                    <a:avLst/>
                    <a:gdLst>
                      <a:gd name="T0" fmla="*/ 0 w 43"/>
                      <a:gd name="T1" fmla="*/ 0 h 85"/>
                      <a:gd name="T2" fmla="*/ 1 w 43"/>
                      <a:gd name="T3" fmla="*/ 0 h 85"/>
                      <a:gd name="T4" fmla="*/ 1 w 43"/>
                      <a:gd name="T5" fmla="*/ 0 h 85"/>
                      <a:gd name="T6" fmla="*/ 1 w 43"/>
                      <a:gd name="T7" fmla="*/ 1 h 85"/>
                      <a:gd name="T8" fmla="*/ 0 w 43"/>
                      <a:gd name="T9" fmla="*/ 1 h 85"/>
                      <a:gd name="T10" fmla="*/ 0 w 43"/>
                      <a:gd name="T11" fmla="*/ 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endParaRPr lang="en-AU"/>
                  </a:p>
                </p:txBody>
              </p:sp>
              <p:sp>
                <p:nvSpPr>
                  <p:cNvPr id="1170" name="Freeform 54"/>
                  <p:cNvSpPr>
                    <a:spLocks/>
                  </p:cNvSpPr>
                  <p:nvPr/>
                </p:nvSpPr>
                <p:spPr bwMode="ltGray">
                  <a:xfrm>
                    <a:off x="1900" y="421"/>
                    <a:ext cx="18" cy="24"/>
                  </a:xfrm>
                  <a:custGeom>
                    <a:avLst/>
                    <a:gdLst>
                      <a:gd name="T0" fmla="*/ 0 w 44"/>
                      <a:gd name="T1" fmla="*/ 0 h 74"/>
                      <a:gd name="T2" fmla="*/ 1 w 44"/>
                      <a:gd name="T3" fmla="*/ 0 h 74"/>
                      <a:gd name="T4" fmla="*/ 1 w 44"/>
                      <a:gd name="T5" fmla="*/ 0 h 74"/>
                      <a:gd name="T6" fmla="*/ 1 w 44"/>
                      <a:gd name="T7" fmla="*/ 0 h 74"/>
                      <a:gd name="T8" fmla="*/ 0 w 44"/>
                      <a:gd name="T9" fmla="*/ 1 h 74"/>
                      <a:gd name="T10" fmla="*/ 0 w 44"/>
                      <a:gd name="T11" fmla="*/ 1 h 74"/>
                      <a:gd name="T12" fmla="*/ 0 w 44"/>
                      <a:gd name="T13" fmla="*/ 0 h 74"/>
                      <a:gd name="T14" fmla="*/ 0 w 44"/>
                      <a:gd name="T15" fmla="*/ 0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endParaRPr lang="en-AU"/>
                  </a:p>
                </p:txBody>
              </p:sp>
              <p:sp>
                <p:nvSpPr>
                  <p:cNvPr id="1171" name="Freeform 55"/>
                  <p:cNvSpPr>
                    <a:spLocks/>
                  </p:cNvSpPr>
                  <p:nvPr/>
                </p:nvSpPr>
                <p:spPr bwMode="ltGray">
                  <a:xfrm>
                    <a:off x="1951" y="409"/>
                    <a:ext cx="9" cy="10"/>
                  </a:xfrm>
                  <a:custGeom>
                    <a:avLst/>
                    <a:gdLst>
                      <a:gd name="T0" fmla="*/ 0 w 20"/>
                      <a:gd name="T1" fmla="*/ 0 h 30"/>
                      <a:gd name="T2" fmla="*/ 0 w 20"/>
                      <a:gd name="T3" fmla="*/ 0 h 30"/>
                      <a:gd name="T4" fmla="*/ 0 w 20"/>
                      <a:gd name="T5" fmla="*/ 0 h 30"/>
                      <a:gd name="T6" fmla="*/ 0 60000 65536"/>
                      <a:gd name="T7" fmla="*/ 0 60000 65536"/>
                      <a:gd name="T8" fmla="*/ 0 60000 65536"/>
                    </a:gdLst>
                    <a:ahLst/>
                    <a:cxnLst>
                      <a:cxn ang="T6">
                        <a:pos x="T0" y="T1"/>
                      </a:cxn>
                      <a:cxn ang="T7">
                        <a:pos x="T2" y="T3"/>
                      </a:cxn>
                      <a:cxn ang="T8">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endParaRPr lang="en-AU"/>
                  </a:p>
                </p:txBody>
              </p:sp>
              <p:sp>
                <p:nvSpPr>
                  <p:cNvPr id="1172" name="Freeform 56"/>
                  <p:cNvSpPr>
                    <a:spLocks/>
                  </p:cNvSpPr>
                  <p:nvPr/>
                </p:nvSpPr>
                <p:spPr bwMode="ltGray">
                  <a:xfrm>
                    <a:off x="1021" y="314"/>
                    <a:ext cx="433" cy="354"/>
                  </a:xfrm>
                  <a:custGeom>
                    <a:avLst/>
                    <a:gdLst>
                      <a:gd name="T0" fmla="*/ 78 w 682"/>
                      <a:gd name="T1" fmla="*/ 76 h 557"/>
                      <a:gd name="T2" fmla="*/ 79 w 682"/>
                      <a:gd name="T3" fmla="*/ 74 h 557"/>
                      <a:gd name="T4" fmla="*/ 81 w 682"/>
                      <a:gd name="T5" fmla="*/ 67 h 557"/>
                      <a:gd name="T6" fmla="*/ 50 w 682"/>
                      <a:gd name="T7" fmla="*/ 47 h 557"/>
                      <a:gd name="T8" fmla="*/ 46 w 682"/>
                      <a:gd name="T9" fmla="*/ 57 h 557"/>
                      <a:gd name="T10" fmla="*/ 49 w 682"/>
                      <a:gd name="T11" fmla="*/ 90 h 557"/>
                      <a:gd name="T12" fmla="*/ 46 w 682"/>
                      <a:gd name="T13" fmla="*/ 81 h 557"/>
                      <a:gd name="T14" fmla="*/ 39 w 682"/>
                      <a:gd name="T15" fmla="*/ 71 h 557"/>
                      <a:gd name="T16" fmla="*/ 40 w 682"/>
                      <a:gd name="T17" fmla="*/ 67 h 557"/>
                      <a:gd name="T18" fmla="*/ 40 w 682"/>
                      <a:gd name="T19" fmla="*/ 64 h 557"/>
                      <a:gd name="T20" fmla="*/ 36 w 682"/>
                      <a:gd name="T21" fmla="*/ 61 h 557"/>
                      <a:gd name="T22" fmla="*/ 32 w 682"/>
                      <a:gd name="T23" fmla="*/ 57 h 557"/>
                      <a:gd name="T24" fmla="*/ 24 w 682"/>
                      <a:gd name="T25" fmla="*/ 58 h 557"/>
                      <a:gd name="T26" fmla="*/ 20 w 682"/>
                      <a:gd name="T27" fmla="*/ 59 h 557"/>
                      <a:gd name="T28" fmla="*/ 13 w 682"/>
                      <a:gd name="T29" fmla="*/ 59 h 557"/>
                      <a:gd name="T30" fmla="*/ 4 w 682"/>
                      <a:gd name="T31" fmla="*/ 51 h 557"/>
                      <a:gd name="T32" fmla="*/ 2 w 682"/>
                      <a:gd name="T33" fmla="*/ 48 h 557"/>
                      <a:gd name="T34" fmla="*/ 0 w 682"/>
                      <a:gd name="T35" fmla="*/ 43 h 557"/>
                      <a:gd name="T36" fmla="*/ 4 w 682"/>
                      <a:gd name="T37" fmla="*/ 35 h 557"/>
                      <a:gd name="T38" fmla="*/ 5 w 682"/>
                      <a:gd name="T39" fmla="*/ 29 h 557"/>
                      <a:gd name="T40" fmla="*/ 8 w 682"/>
                      <a:gd name="T41" fmla="*/ 24 h 557"/>
                      <a:gd name="T42" fmla="*/ 13 w 682"/>
                      <a:gd name="T43" fmla="*/ 19 h 557"/>
                      <a:gd name="T44" fmla="*/ 27 w 682"/>
                      <a:gd name="T45" fmla="*/ 11 h 557"/>
                      <a:gd name="T46" fmla="*/ 36 w 682"/>
                      <a:gd name="T47" fmla="*/ 5 h 557"/>
                      <a:gd name="T48" fmla="*/ 42 w 682"/>
                      <a:gd name="T49" fmla="*/ 1 h 557"/>
                      <a:gd name="T50" fmla="*/ 59 w 682"/>
                      <a:gd name="T51" fmla="*/ 1 h 557"/>
                      <a:gd name="T52" fmla="*/ 65 w 682"/>
                      <a:gd name="T53" fmla="*/ 0 h 557"/>
                      <a:gd name="T54" fmla="*/ 62 w 682"/>
                      <a:gd name="T55" fmla="*/ 6 h 557"/>
                      <a:gd name="T56" fmla="*/ 72 w 682"/>
                      <a:gd name="T57" fmla="*/ 14 h 557"/>
                      <a:gd name="T58" fmla="*/ 81 w 682"/>
                      <a:gd name="T59" fmla="*/ 12 h 557"/>
                      <a:gd name="T60" fmla="*/ 86 w 682"/>
                      <a:gd name="T61" fmla="*/ 13 h 557"/>
                      <a:gd name="T62" fmla="*/ 91 w 682"/>
                      <a:gd name="T63" fmla="*/ 16 h 557"/>
                      <a:gd name="T64" fmla="*/ 93 w 682"/>
                      <a:gd name="T65" fmla="*/ 31 h 557"/>
                      <a:gd name="T66" fmla="*/ 93 w 682"/>
                      <a:gd name="T67" fmla="*/ 39 h 557"/>
                      <a:gd name="T68" fmla="*/ 97 w 682"/>
                      <a:gd name="T69" fmla="*/ 46 h 557"/>
                      <a:gd name="T70" fmla="*/ 105 w 682"/>
                      <a:gd name="T71" fmla="*/ 49 h 557"/>
                      <a:gd name="T72" fmla="*/ 110 w 682"/>
                      <a:gd name="T73" fmla="*/ 48 h 557"/>
                      <a:gd name="T74" fmla="*/ 108 w 682"/>
                      <a:gd name="T75" fmla="*/ 55 h 557"/>
                      <a:gd name="T76" fmla="*/ 97 w 682"/>
                      <a:gd name="T77" fmla="*/ 67 h 557"/>
                      <a:gd name="T78" fmla="*/ 89 w 682"/>
                      <a:gd name="T79" fmla="*/ 79 h 557"/>
                      <a:gd name="T80" fmla="*/ 90 w 682"/>
                      <a:gd name="T81" fmla="*/ 83 h 557"/>
                      <a:gd name="T82" fmla="*/ 70 w 682"/>
                      <a:gd name="T83" fmla="*/ 90 h 5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endParaRPr lang="en-AU"/>
                  </a:p>
                </p:txBody>
              </p:sp>
              <p:sp>
                <p:nvSpPr>
                  <p:cNvPr id="1173" name="Freeform 57"/>
                  <p:cNvSpPr>
                    <a:spLocks/>
                  </p:cNvSpPr>
                  <p:nvPr/>
                </p:nvSpPr>
                <p:spPr bwMode="ltGray">
                  <a:xfrm>
                    <a:off x="1189" y="447"/>
                    <a:ext cx="163" cy="221"/>
                  </a:xfrm>
                  <a:custGeom>
                    <a:avLst/>
                    <a:gdLst>
                      <a:gd name="T0" fmla="*/ 39 w 257"/>
                      <a:gd name="T1" fmla="*/ 57 h 347"/>
                      <a:gd name="T2" fmla="*/ 38 w 257"/>
                      <a:gd name="T3" fmla="*/ 50 h 347"/>
                      <a:gd name="T4" fmla="*/ 36 w 257"/>
                      <a:gd name="T5" fmla="*/ 48 h 347"/>
                      <a:gd name="T6" fmla="*/ 35 w 257"/>
                      <a:gd name="T7" fmla="*/ 44 h 347"/>
                      <a:gd name="T8" fmla="*/ 34 w 257"/>
                      <a:gd name="T9" fmla="*/ 42 h 347"/>
                      <a:gd name="T10" fmla="*/ 34 w 257"/>
                      <a:gd name="T11" fmla="*/ 38 h 347"/>
                      <a:gd name="T12" fmla="*/ 34 w 257"/>
                      <a:gd name="T13" fmla="*/ 35 h 347"/>
                      <a:gd name="T14" fmla="*/ 37 w 257"/>
                      <a:gd name="T15" fmla="*/ 33 h 347"/>
                      <a:gd name="T16" fmla="*/ 41 w 257"/>
                      <a:gd name="T17" fmla="*/ 32 h 347"/>
                      <a:gd name="T18" fmla="*/ 41 w 257"/>
                      <a:gd name="T19" fmla="*/ 22 h 347"/>
                      <a:gd name="T20" fmla="*/ 9 w 257"/>
                      <a:gd name="T21" fmla="*/ 16 h 347"/>
                      <a:gd name="T22" fmla="*/ 5 w 257"/>
                      <a:gd name="T23" fmla="*/ 16 h 347"/>
                      <a:gd name="T24" fmla="*/ 3 w 257"/>
                      <a:gd name="T25" fmla="*/ 17 h 347"/>
                      <a:gd name="T26" fmla="*/ 0 w 257"/>
                      <a:gd name="T27" fmla="*/ 25 h 347"/>
                      <a:gd name="T28" fmla="*/ 15 w 257"/>
                      <a:gd name="T29" fmla="*/ 57 h 347"/>
                      <a:gd name="T30" fmla="*/ 39 w 257"/>
                      <a:gd name="T31" fmla="*/ 57 h 3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endParaRPr lang="en-AU"/>
                  </a:p>
                </p:txBody>
              </p:sp>
              <p:sp>
                <p:nvSpPr>
                  <p:cNvPr id="1174" name="Freeform 58"/>
                  <p:cNvSpPr>
                    <a:spLocks/>
                  </p:cNvSpPr>
                  <p:nvPr/>
                </p:nvSpPr>
                <p:spPr bwMode="ltGray">
                  <a:xfrm>
                    <a:off x="1476" y="611"/>
                    <a:ext cx="7" cy="12"/>
                  </a:xfrm>
                  <a:custGeom>
                    <a:avLst/>
                    <a:gdLst>
                      <a:gd name="T0" fmla="*/ 0 w 19"/>
                      <a:gd name="T1" fmla="*/ 0 h 37"/>
                      <a:gd name="T2" fmla="*/ 0 w 19"/>
                      <a:gd name="T3" fmla="*/ 0 h 37"/>
                      <a:gd name="T4" fmla="*/ 0 w 19"/>
                      <a:gd name="T5" fmla="*/ 0 h 37"/>
                      <a:gd name="T6" fmla="*/ 0 60000 65536"/>
                      <a:gd name="T7" fmla="*/ 0 60000 65536"/>
                      <a:gd name="T8" fmla="*/ 0 60000 65536"/>
                    </a:gdLst>
                    <a:ahLst/>
                    <a:cxnLst>
                      <a:cxn ang="T6">
                        <a:pos x="T0" y="T1"/>
                      </a:cxn>
                      <a:cxn ang="T7">
                        <a:pos x="T2" y="T3"/>
                      </a:cxn>
                      <a:cxn ang="T8">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endParaRPr lang="en-AU"/>
                  </a:p>
                </p:txBody>
              </p:sp>
              <p:sp>
                <p:nvSpPr>
                  <p:cNvPr id="1175" name="Freeform 59"/>
                  <p:cNvSpPr>
                    <a:spLocks/>
                  </p:cNvSpPr>
                  <p:nvPr/>
                </p:nvSpPr>
                <p:spPr bwMode="ltGray">
                  <a:xfrm>
                    <a:off x="1467" y="497"/>
                    <a:ext cx="9" cy="7"/>
                  </a:xfrm>
                  <a:custGeom>
                    <a:avLst/>
                    <a:gdLst>
                      <a:gd name="T0" fmla="*/ 0 w 22"/>
                      <a:gd name="T1" fmla="*/ 0 h 20"/>
                      <a:gd name="T2" fmla="*/ 0 w 22"/>
                      <a:gd name="T3" fmla="*/ 0 h 20"/>
                      <a:gd name="T4" fmla="*/ 0 w 22"/>
                      <a:gd name="T5" fmla="*/ 0 h 20"/>
                      <a:gd name="T6" fmla="*/ 0 w 22"/>
                      <a:gd name="T7" fmla="*/ 0 h 20"/>
                      <a:gd name="T8" fmla="*/ 0 w 22"/>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endParaRPr lang="en-AU"/>
                  </a:p>
                </p:txBody>
              </p:sp>
              <p:sp>
                <p:nvSpPr>
                  <p:cNvPr id="1176" name="Freeform 60"/>
                  <p:cNvSpPr>
                    <a:spLocks/>
                  </p:cNvSpPr>
                  <p:nvPr/>
                </p:nvSpPr>
                <p:spPr bwMode="ltGray">
                  <a:xfrm>
                    <a:off x="1072" y="357"/>
                    <a:ext cx="25" cy="10"/>
                  </a:xfrm>
                  <a:custGeom>
                    <a:avLst/>
                    <a:gdLst>
                      <a:gd name="T0" fmla="*/ 1 w 57"/>
                      <a:gd name="T1" fmla="*/ 0 h 30"/>
                      <a:gd name="T2" fmla="*/ 1 w 57"/>
                      <a:gd name="T3" fmla="*/ 0 h 30"/>
                      <a:gd name="T4" fmla="*/ 1 w 57"/>
                      <a:gd name="T5" fmla="*/ 0 h 30"/>
                      <a:gd name="T6" fmla="*/ 1 w 57"/>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endParaRPr lang="en-AU"/>
                  </a:p>
                </p:txBody>
              </p:sp>
              <p:sp>
                <p:nvSpPr>
                  <p:cNvPr id="1177" name="Freeform 61"/>
                  <p:cNvSpPr>
                    <a:spLocks/>
                  </p:cNvSpPr>
                  <p:nvPr/>
                </p:nvSpPr>
                <p:spPr bwMode="ltGray">
                  <a:xfrm>
                    <a:off x="1374" y="265"/>
                    <a:ext cx="295" cy="233"/>
                  </a:xfrm>
                  <a:custGeom>
                    <a:avLst/>
                    <a:gdLst>
                      <a:gd name="T0" fmla="*/ 16 w 693"/>
                      <a:gd name="T1" fmla="*/ 6 h 696"/>
                      <a:gd name="T2" fmla="*/ 13 w 693"/>
                      <a:gd name="T3" fmla="*/ 6 h 696"/>
                      <a:gd name="T4" fmla="*/ 11 w 693"/>
                      <a:gd name="T5" fmla="*/ 5 h 696"/>
                      <a:gd name="T6" fmla="*/ 9 w 693"/>
                      <a:gd name="T7" fmla="*/ 5 h 696"/>
                      <a:gd name="T8" fmla="*/ 8 w 693"/>
                      <a:gd name="T9" fmla="*/ 5 h 696"/>
                      <a:gd name="T10" fmla="*/ 9 w 693"/>
                      <a:gd name="T11" fmla="*/ 5 h 696"/>
                      <a:gd name="T12" fmla="*/ 10 w 693"/>
                      <a:gd name="T13" fmla="*/ 6 h 696"/>
                      <a:gd name="T14" fmla="*/ 11 w 693"/>
                      <a:gd name="T15" fmla="*/ 6 h 696"/>
                      <a:gd name="T16" fmla="*/ 11 w 693"/>
                      <a:gd name="T17" fmla="*/ 7 h 696"/>
                      <a:gd name="T18" fmla="*/ 10 w 693"/>
                      <a:gd name="T19" fmla="*/ 7 h 696"/>
                      <a:gd name="T20" fmla="*/ 9 w 693"/>
                      <a:gd name="T21" fmla="*/ 8 h 696"/>
                      <a:gd name="T22" fmla="*/ 7 w 693"/>
                      <a:gd name="T23" fmla="*/ 8 h 696"/>
                      <a:gd name="T24" fmla="*/ 3 w 693"/>
                      <a:gd name="T25" fmla="*/ 9 h 696"/>
                      <a:gd name="T26" fmla="*/ 3 w 693"/>
                      <a:gd name="T27" fmla="*/ 8 h 696"/>
                      <a:gd name="T28" fmla="*/ 1 w 693"/>
                      <a:gd name="T29" fmla="*/ 7 h 696"/>
                      <a:gd name="T30" fmla="*/ 1 w 693"/>
                      <a:gd name="T31" fmla="*/ 6 h 696"/>
                      <a:gd name="T32" fmla="*/ 2 w 693"/>
                      <a:gd name="T33" fmla="*/ 4 h 696"/>
                      <a:gd name="T34" fmla="*/ 0 w 693"/>
                      <a:gd name="T35" fmla="*/ 5 h 696"/>
                      <a:gd name="T36" fmla="*/ 3 w 693"/>
                      <a:gd name="T37" fmla="*/ 3 h 696"/>
                      <a:gd name="T38" fmla="*/ 4 w 693"/>
                      <a:gd name="T39" fmla="*/ 3 h 696"/>
                      <a:gd name="T40" fmla="*/ 1 w 693"/>
                      <a:gd name="T41" fmla="*/ 3 h 696"/>
                      <a:gd name="T42" fmla="*/ 0 w 693"/>
                      <a:gd name="T43" fmla="*/ 2 h 696"/>
                      <a:gd name="T44" fmla="*/ 1 w 693"/>
                      <a:gd name="T45" fmla="*/ 2 h 696"/>
                      <a:gd name="T46" fmla="*/ 3 w 693"/>
                      <a:gd name="T47" fmla="*/ 1 h 696"/>
                      <a:gd name="T48" fmla="*/ 7 w 693"/>
                      <a:gd name="T49" fmla="*/ 2 h 696"/>
                      <a:gd name="T50" fmla="*/ 7 w 693"/>
                      <a:gd name="T51" fmla="*/ 1 h 696"/>
                      <a:gd name="T52" fmla="*/ 9 w 693"/>
                      <a:gd name="T53" fmla="*/ 0 h 696"/>
                      <a:gd name="T54" fmla="*/ 12 w 693"/>
                      <a:gd name="T55" fmla="*/ 1 h 696"/>
                      <a:gd name="T56" fmla="*/ 11 w 693"/>
                      <a:gd name="T57" fmla="*/ 1 h 696"/>
                      <a:gd name="T58" fmla="*/ 10 w 693"/>
                      <a:gd name="T59" fmla="*/ 2 h 696"/>
                      <a:gd name="T60" fmla="*/ 12 w 693"/>
                      <a:gd name="T61" fmla="*/ 2 h 696"/>
                      <a:gd name="T62" fmla="*/ 12 w 693"/>
                      <a:gd name="T63" fmla="*/ 2 h 696"/>
                      <a:gd name="T64" fmla="*/ 14 w 693"/>
                      <a:gd name="T65" fmla="*/ 1 h 696"/>
                      <a:gd name="T66" fmla="*/ 16 w 693"/>
                      <a:gd name="T67" fmla="*/ 1 h 696"/>
                      <a:gd name="T68" fmla="*/ 17 w 693"/>
                      <a:gd name="T69" fmla="*/ 1 h 696"/>
                      <a:gd name="T70" fmla="*/ 18 w 693"/>
                      <a:gd name="T71" fmla="*/ 6 h 6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endParaRPr lang="en-AU"/>
                  </a:p>
                </p:txBody>
              </p:sp>
              <p:sp>
                <p:nvSpPr>
                  <p:cNvPr id="1178" name="Freeform 62"/>
                  <p:cNvSpPr>
                    <a:spLocks/>
                  </p:cNvSpPr>
                  <p:nvPr/>
                </p:nvSpPr>
                <p:spPr bwMode="ltGray">
                  <a:xfrm>
                    <a:off x="1173" y="247"/>
                    <a:ext cx="591" cy="95"/>
                  </a:xfrm>
                  <a:custGeom>
                    <a:avLst/>
                    <a:gdLst>
                      <a:gd name="T0" fmla="*/ 134 w 931"/>
                      <a:gd name="T1" fmla="*/ 0 h 149"/>
                      <a:gd name="T2" fmla="*/ 23 w 931"/>
                      <a:gd name="T3" fmla="*/ 4 h 149"/>
                      <a:gd name="T4" fmla="*/ 15 w 931"/>
                      <a:gd name="T5" fmla="*/ 7 h 149"/>
                      <a:gd name="T6" fmla="*/ 10 w 931"/>
                      <a:gd name="T7" fmla="*/ 7 h 149"/>
                      <a:gd name="T8" fmla="*/ 4 w 931"/>
                      <a:gd name="T9" fmla="*/ 13 h 149"/>
                      <a:gd name="T10" fmla="*/ 0 w 931"/>
                      <a:gd name="T11" fmla="*/ 17 h 149"/>
                      <a:gd name="T12" fmla="*/ 10 w 931"/>
                      <a:gd name="T13" fmla="*/ 19 h 149"/>
                      <a:gd name="T14" fmla="*/ 16 w 931"/>
                      <a:gd name="T15" fmla="*/ 16 h 149"/>
                      <a:gd name="T16" fmla="*/ 18 w 931"/>
                      <a:gd name="T17" fmla="*/ 14 h 149"/>
                      <a:gd name="T18" fmla="*/ 27 w 931"/>
                      <a:gd name="T19" fmla="*/ 8 h 149"/>
                      <a:gd name="T20" fmla="*/ 35 w 931"/>
                      <a:gd name="T21" fmla="*/ 7 h 149"/>
                      <a:gd name="T22" fmla="*/ 38 w 931"/>
                      <a:gd name="T23" fmla="*/ 15 h 149"/>
                      <a:gd name="T24" fmla="*/ 30 w 931"/>
                      <a:gd name="T25" fmla="*/ 18 h 149"/>
                      <a:gd name="T26" fmla="*/ 37 w 931"/>
                      <a:gd name="T27" fmla="*/ 18 h 149"/>
                      <a:gd name="T28" fmla="*/ 41 w 931"/>
                      <a:gd name="T29" fmla="*/ 15 h 149"/>
                      <a:gd name="T30" fmla="*/ 43 w 931"/>
                      <a:gd name="T31" fmla="*/ 15 h 149"/>
                      <a:gd name="T32" fmla="*/ 41 w 931"/>
                      <a:gd name="T33" fmla="*/ 9 h 149"/>
                      <a:gd name="T34" fmla="*/ 43 w 931"/>
                      <a:gd name="T35" fmla="*/ 7 h 149"/>
                      <a:gd name="T36" fmla="*/ 45 w 931"/>
                      <a:gd name="T37" fmla="*/ 15 h 149"/>
                      <a:gd name="T38" fmla="*/ 43 w 931"/>
                      <a:gd name="T39" fmla="*/ 18 h 149"/>
                      <a:gd name="T40" fmla="*/ 48 w 931"/>
                      <a:gd name="T41" fmla="*/ 22 h 149"/>
                      <a:gd name="T42" fmla="*/ 49 w 931"/>
                      <a:gd name="T43" fmla="*/ 15 h 149"/>
                      <a:gd name="T44" fmla="*/ 53 w 931"/>
                      <a:gd name="T45" fmla="*/ 17 h 149"/>
                      <a:gd name="T46" fmla="*/ 62 w 931"/>
                      <a:gd name="T47" fmla="*/ 12 h 149"/>
                      <a:gd name="T48" fmla="*/ 67 w 931"/>
                      <a:gd name="T49" fmla="*/ 8 h 149"/>
                      <a:gd name="T50" fmla="*/ 71 w 931"/>
                      <a:gd name="T51" fmla="*/ 10 h 149"/>
                      <a:gd name="T52" fmla="*/ 74 w 931"/>
                      <a:gd name="T53" fmla="*/ 8 h 149"/>
                      <a:gd name="T54" fmla="*/ 70 w 931"/>
                      <a:gd name="T55" fmla="*/ 7 h 149"/>
                      <a:gd name="T56" fmla="*/ 77 w 931"/>
                      <a:gd name="T57" fmla="*/ 6 h 149"/>
                      <a:gd name="T58" fmla="*/ 88 w 931"/>
                      <a:gd name="T59" fmla="*/ 9 h 149"/>
                      <a:gd name="T60" fmla="*/ 95 w 931"/>
                      <a:gd name="T61" fmla="*/ 7 h 149"/>
                      <a:gd name="T62" fmla="*/ 95 w 931"/>
                      <a:gd name="T63" fmla="*/ 11 h 149"/>
                      <a:gd name="T64" fmla="*/ 92 w 931"/>
                      <a:gd name="T65" fmla="*/ 17 h 149"/>
                      <a:gd name="T66" fmla="*/ 99 w 931"/>
                      <a:gd name="T67" fmla="*/ 15 h 149"/>
                      <a:gd name="T68" fmla="*/ 101 w 931"/>
                      <a:gd name="T69" fmla="*/ 13 h 149"/>
                      <a:gd name="T70" fmla="*/ 105 w 931"/>
                      <a:gd name="T71" fmla="*/ 10 h 149"/>
                      <a:gd name="T72" fmla="*/ 129 w 931"/>
                      <a:gd name="T73" fmla="*/ 14 h 1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endParaRPr lang="en-AU"/>
                  </a:p>
                </p:txBody>
              </p:sp>
              <p:sp>
                <p:nvSpPr>
                  <p:cNvPr id="1179" name="Freeform 63"/>
                  <p:cNvSpPr>
                    <a:spLocks/>
                  </p:cNvSpPr>
                  <p:nvPr/>
                </p:nvSpPr>
                <p:spPr bwMode="ltGray">
                  <a:xfrm>
                    <a:off x="1293" y="282"/>
                    <a:ext cx="13" cy="10"/>
                  </a:xfrm>
                  <a:custGeom>
                    <a:avLst/>
                    <a:gdLst>
                      <a:gd name="T0" fmla="*/ 0 w 31"/>
                      <a:gd name="T1" fmla="*/ 0 h 30"/>
                      <a:gd name="T2" fmla="*/ 1 w 31"/>
                      <a:gd name="T3" fmla="*/ 0 h 30"/>
                      <a:gd name="T4" fmla="*/ 0 w 31"/>
                      <a:gd name="T5" fmla="*/ 0 h 30"/>
                      <a:gd name="T6" fmla="*/ 0 w 31"/>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endParaRPr lang="en-AU"/>
                  </a:p>
                </p:txBody>
              </p:sp>
              <p:sp>
                <p:nvSpPr>
                  <p:cNvPr id="1180" name="Freeform 64"/>
                  <p:cNvSpPr>
                    <a:spLocks/>
                  </p:cNvSpPr>
                  <p:nvPr/>
                </p:nvSpPr>
                <p:spPr bwMode="ltGray">
                  <a:xfrm>
                    <a:off x="1278" y="296"/>
                    <a:ext cx="19" cy="11"/>
                  </a:xfrm>
                  <a:custGeom>
                    <a:avLst/>
                    <a:gdLst>
                      <a:gd name="T0" fmla="*/ 0 w 44"/>
                      <a:gd name="T1" fmla="*/ 0 h 32"/>
                      <a:gd name="T2" fmla="*/ 1 w 44"/>
                      <a:gd name="T3" fmla="*/ 0 h 32"/>
                      <a:gd name="T4" fmla="*/ 1 w 44"/>
                      <a:gd name="T5" fmla="*/ 0 h 32"/>
                      <a:gd name="T6" fmla="*/ 0 w 44"/>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endParaRPr lang="en-AU"/>
                  </a:p>
                </p:txBody>
              </p:sp>
              <p:sp>
                <p:nvSpPr>
                  <p:cNvPr id="1181" name="Freeform 65"/>
                  <p:cNvSpPr>
                    <a:spLocks/>
                  </p:cNvSpPr>
                  <p:nvPr/>
                </p:nvSpPr>
                <p:spPr bwMode="ltGray">
                  <a:xfrm>
                    <a:off x="1340" y="337"/>
                    <a:ext cx="32" cy="6"/>
                  </a:xfrm>
                  <a:custGeom>
                    <a:avLst/>
                    <a:gdLst>
                      <a:gd name="T0" fmla="*/ 1 w 76"/>
                      <a:gd name="T1" fmla="*/ 0 h 18"/>
                      <a:gd name="T2" fmla="*/ 1 w 76"/>
                      <a:gd name="T3" fmla="*/ 0 h 18"/>
                      <a:gd name="T4" fmla="*/ 1 w 76"/>
                      <a:gd name="T5" fmla="*/ 0 h 18"/>
                      <a:gd name="T6" fmla="*/ 0 60000 65536"/>
                      <a:gd name="T7" fmla="*/ 0 60000 65536"/>
                      <a:gd name="T8" fmla="*/ 0 60000 65536"/>
                    </a:gdLst>
                    <a:ahLst/>
                    <a:cxnLst>
                      <a:cxn ang="T6">
                        <a:pos x="T0" y="T1"/>
                      </a:cxn>
                      <a:cxn ang="T7">
                        <a:pos x="T2" y="T3"/>
                      </a:cxn>
                      <a:cxn ang="T8">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endParaRPr lang="en-AU"/>
                  </a:p>
                </p:txBody>
              </p:sp>
              <p:sp>
                <p:nvSpPr>
                  <p:cNvPr id="1182" name="Freeform 66"/>
                  <p:cNvSpPr>
                    <a:spLocks/>
                  </p:cNvSpPr>
                  <p:nvPr/>
                </p:nvSpPr>
                <p:spPr bwMode="ltGray">
                  <a:xfrm>
                    <a:off x="1395" y="336"/>
                    <a:ext cx="18" cy="15"/>
                  </a:xfrm>
                  <a:custGeom>
                    <a:avLst/>
                    <a:gdLst>
                      <a:gd name="T0" fmla="*/ 0 w 42"/>
                      <a:gd name="T1" fmla="*/ 0 h 44"/>
                      <a:gd name="T2" fmla="*/ 0 w 42"/>
                      <a:gd name="T3" fmla="*/ 0 h 44"/>
                      <a:gd name="T4" fmla="*/ 0 w 42"/>
                      <a:gd name="T5" fmla="*/ 0 h 44"/>
                      <a:gd name="T6" fmla="*/ 0 60000 65536"/>
                      <a:gd name="T7" fmla="*/ 0 60000 65536"/>
                      <a:gd name="T8" fmla="*/ 0 60000 65536"/>
                    </a:gdLst>
                    <a:ahLst/>
                    <a:cxnLst>
                      <a:cxn ang="T6">
                        <a:pos x="T0" y="T1"/>
                      </a:cxn>
                      <a:cxn ang="T7">
                        <a:pos x="T2" y="T3"/>
                      </a:cxn>
                      <a:cxn ang="T8">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endParaRPr lang="en-AU"/>
                  </a:p>
                </p:txBody>
              </p:sp>
              <p:sp>
                <p:nvSpPr>
                  <p:cNvPr id="1183" name="Freeform 67"/>
                  <p:cNvSpPr>
                    <a:spLocks/>
                  </p:cNvSpPr>
                  <p:nvPr/>
                </p:nvSpPr>
                <p:spPr bwMode="ltGray">
                  <a:xfrm>
                    <a:off x="1248" y="295"/>
                    <a:ext cx="14" cy="10"/>
                  </a:xfrm>
                  <a:custGeom>
                    <a:avLst/>
                    <a:gdLst>
                      <a:gd name="T0" fmla="*/ 0 w 31"/>
                      <a:gd name="T1" fmla="*/ 0 h 30"/>
                      <a:gd name="T2" fmla="*/ 1 w 31"/>
                      <a:gd name="T3" fmla="*/ 0 h 30"/>
                      <a:gd name="T4" fmla="*/ 0 w 31"/>
                      <a:gd name="T5" fmla="*/ 0 h 30"/>
                      <a:gd name="T6" fmla="*/ 0 60000 65536"/>
                      <a:gd name="T7" fmla="*/ 0 60000 65536"/>
                      <a:gd name="T8" fmla="*/ 0 60000 65536"/>
                    </a:gdLst>
                    <a:ahLst/>
                    <a:cxnLst>
                      <a:cxn ang="T6">
                        <a:pos x="T0" y="T1"/>
                      </a:cxn>
                      <a:cxn ang="T7">
                        <a:pos x="T2" y="T3"/>
                      </a:cxn>
                      <a:cxn ang="T8">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endParaRPr lang="en-AU"/>
                  </a:p>
                </p:txBody>
              </p:sp>
            </p:grpSp>
            <p:grpSp>
              <p:nvGrpSpPr>
                <p:cNvPr id="1085" name="Group 68"/>
                <p:cNvGrpSpPr>
                  <a:grpSpLocks/>
                </p:cNvGrpSpPr>
                <p:nvPr/>
              </p:nvGrpSpPr>
              <p:grpSpPr bwMode="auto">
                <a:xfrm>
                  <a:off x="3709" y="240"/>
                  <a:ext cx="1139" cy="429"/>
                  <a:chOff x="3709" y="240"/>
                  <a:chExt cx="1139" cy="429"/>
                </a:xfrm>
              </p:grpSpPr>
              <p:sp>
                <p:nvSpPr>
                  <p:cNvPr id="1086" name="Freeform 69"/>
                  <p:cNvSpPr>
                    <a:spLocks/>
                  </p:cNvSpPr>
                  <p:nvPr/>
                </p:nvSpPr>
                <p:spPr bwMode="ltGray">
                  <a:xfrm>
                    <a:off x="4808" y="616"/>
                    <a:ext cx="13" cy="14"/>
                  </a:xfrm>
                  <a:custGeom>
                    <a:avLst/>
                    <a:gdLst>
                      <a:gd name="T0" fmla="*/ 0 w 30"/>
                      <a:gd name="T1" fmla="*/ 0 h 42"/>
                      <a:gd name="T2" fmla="*/ 0 w 30"/>
                      <a:gd name="T3" fmla="*/ 0 h 42"/>
                      <a:gd name="T4" fmla="*/ 0 w 30"/>
                      <a:gd name="T5" fmla="*/ 0 h 42"/>
                      <a:gd name="T6" fmla="*/ 0 w 30"/>
                      <a:gd name="T7" fmla="*/ 0 h 42"/>
                      <a:gd name="T8" fmla="*/ 1 w 30"/>
                      <a:gd name="T9" fmla="*/ 0 h 42"/>
                      <a:gd name="T10" fmla="*/ 1 w 30"/>
                      <a:gd name="T11" fmla="*/ 0 h 42"/>
                      <a:gd name="T12" fmla="*/ 0 w 30"/>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endParaRPr lang="en-AU"/>
                  </a:p>
                </p:txBody>
              </p:sp>
              <p:sp>
                <p:nvSpPr>
                  <p:cNvPr id="1087" name="Freeform 70"/>
                  <p:cNvSpPr>
                    <a:spLocks/>
                  </p:cNvSpPr>
                  <p:nvPr/>
                </p:nvSpPr>
                <p:spPr bwMode="ltGray">
                  <a:xfrm>
                    <a:off x="4655" y="629"/>
                    <a:ext cx="11" cy="5"/>
                  </a:xfrm>
                  <a:custGeom>
                    <a:avLst/>
                    <a:gdLst>
                      <a:gd name="T0" fmla="*/ 0 w 25"/>
                      <a:gd name="T1" fmla="*/ 0 h 16"/>
                      <a:gd name="T2" fmla="*/ 0 w 25"/>
                      <a:gd name="T3" fmla="*/ 0 h 16"/>
                      <a:gd name="T4" fmla="*/ 0 w 25"/>
                      <a:gd name="T5" fmla="*/ 0 h 16"/>
                      <a:gd name="T6" fmla="*/ 0 w 25"/>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endParaRPr lang="en-AU"/>
                  </a:p>
                </p:txBody>
              </p:sp>
              <p:sp>
                <p:nvSpPr>
                  <p:cNvPr id="1088" name="Freeform 71"/>
                  <p:cNvSpPr>
                    <a:spLocks/>
                  </p:cNvSpPr>
                  <p:nvPr/>
                </p:nvSpPr>
                <p:spPr bwMode="ltGray">
                  <a:xfrm>
                    <a:off x="4609" y="635"/>
                    <a:ext cx="28" cy="16"/>
                  </a:xfrm>
                  <a:custGeom>
                    <a:avLst/>
                    <a:gdLst>
                      <a:gd name="T0" fmla="*/ 0 w 65"/>
                      <a:gd name="T1" fmla="*/ 0 h 46"/>
                      <a:gd name="T2" fmla="*/ 1 w 65"/>
                      <a:gd name="T3" fmla="*/ 0 h 46"/>
                      <a:gd name="T4" fmla="*/ 1 w 65"/>
                      <a:gd name="T5" fmla="*/ 0 h 46"/>
                      <a:gd name="T6" fmla="*/ 2 w 65"/>
                      <a:gd name="T7" fmla="*/ 0 h 46"/>
                      <a:gd name="T8" fmla="*/ 1 w 65"/>
                      <a:gd name="T9" fmla="*/ 0 h 46"/>
                      <a:gd name="T10" fmla="*/ 0 w 65"/>
                      <a:gd name="T11" fmla="*/ 1 h 46"/>
                      <a:gd name="T12" fmla="*/ 0 w 65"/>
                      <a:gd name="T13" fmla="*/ 0 h 46"/>
                      <a:gd name="T14" fmla="*/ 0 w 65"/>
                      <a:gd name="T15" fmla="*/ 0 h 46"/>
                      <a:gd name="T16" fmla="*/ 0 w 65"/>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endParaRPr lang="en-AU"/>
                  </a:p>
                </p:txBody>
              </p:sp>
              <p:sp>
                <p:nvSpPr>
                  <p:cNvPr id="1089" name="Freeform 72"/>
                  <p:cNvSpPr>
                    <a:spLocks/>
                  </p:cNvSpPr>
                  <p:nvPr/>
                </p:nvSpPr>
                <p:spPr bwMode="ltGray">
                  <a:xfrm>
                    <a:off x="4580" y="634"/>
                    <a:ext cx="29" cy="16"/>
                  </a:xfrm>
                  <a:custGeom>
                    <a:avLst/>
                    <a:gdLst>
                      <a:gd name="T0" fmla="*/ 0 w 69"/>
                      <a:gd name="T1" fmla="*/ 0 h 47"/>
                      <a:gd name="T2" fmla="*/ 0 w 69"/>
                      <a:gd name="T3" fmla="*/ 0 h 47"/>
                      <a:gd name="T4" fmla="*/ 2 w 69"/>
                      <a:gd name="T5" fmla="*/ 0 h 47"/>
                      <a:gd name="T6" fmla="*/ 2 w 69"/>
                      <a:gd name="T7" fmla="*/ 0 h 47"/>
                      <a:gd name="T8" fmla="*/ 2 w 69"/>
                      <a:gd name="T9" fmla="*/ 0 h 47"/>
                      <a:gd name="T10" fmla="*/ 1 w 69"/>
                      <a:gd name="T11" fmla="*/ 0 h 47"/>
                      <a:gd name="T12" fmla="*/ 1 w 69"/>
                      <a:gd name="T13" fmla="*/ 1 h 47"/>
                      <a:gd name="T14" fmla="*/ 0 w 69"/>
                      <a:gd name="T15" fmla="*/ 1 h 47"/>
                      <a:gd name="T16" fmla="*/ 0 w 69"/>
                      <a:gd name="T17" fmla="*/ 0 h 47"/>
                      <a:gd name="T18" fmla="*/ 0 w 69"/>
                      <a:gd name="T19" fmla="*/ 0 h 47"/>
                      <a:gd name="T20" fmla="*/ 0 w 69"/>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endParaRPr lang="en-AU"/>
                  </a:p>
                </p:txBody>
              </p:sp>
              <p:sp>
                <p:nvSpPr>
                  <p:cNvPr id="1090" name="Freeform 73"/>
                  <p:cNvSpPr>
                    <a:spLocks/>
                  </p:cNvSpPr>
                  <p:nvPr/>
                </p:nvSpPr>
                <p:spPr bwMode="ltGray">
                  <a:xfrm>
                    <a:off x="4423" y="547"/>
                    <a:ext cx="151" cy="93"/>
                  </a:xfrm>
                  <a:custGeom>
                    <a:avLst/>
                    <a:gdLst>
                      <a:gd name="T0" fmla="*/ 0 w 355"/>
                      <a:gd name="T1" fmla="*/ 0 h 277"/>
                      <a:gd name="T2" fmla="*/ 1 w 355"/>
                      <a:gd name="T3" fmla="*/ 0 h 277"/>
                      <a:gd name="T4" fmla="*/ 2 w 355"/>
                      <a:gd name="T5" fmla="*/ 0 h 277"/>
                      <a:gd name="T6" fmla="*/ 3 w 355"/>
                      <a:gd name="T7" fmla="*/ 1 h 277"/>
                      <a:gd name="T8" fmla="*/ 3 w 355"/>
                      <a:gd name="T9" fmla="*/ 1 h 277"/>
                      <a:gd name="T10" fmla="*/ 4 w 355"/>
                      <a:gd name="T11" fmla="*/ 1 h 277"/>
                      <a:gd name="T12" fmla="*/ 5 w 355"/>
                      <a:gd name="T13" fmla="*/ 2 h 277"/>
                      <a:gd name="T14" fmla="*/ 5 w 355"/>
                      <a:gd name="T15" fmla="*/ 2 h 277"/>
                      <a:gd name="T16" fmla="*/ 5 w 355"/>
                      <a:gd name="T17" fmla="*/ 2 h 277"/>
                      <a:gd name="T18" fmla="*/ 6 w 355"/>
                      <a:gd name="T19" fmla="*/ 2 h 277"/>
                      <a:gd name="T20" fmla="*/ 6 w 355"/>
                      <a:gd name="T21" fmla="*/ 2 h 277"/>
                      <a:gd name="T22" fmla="*/ 6 w 355"/>
                      <a:gd name="T23" fmla="*/ 3 h 277"/>
                      <a:gd name="T24" fmla="*/ 6 w 355"/>
                      <a:gd name="T25" fmla="*/ 3 h 277"/>
                      <a:gd name="T26" fmla="*/ 7 w 355"/>
                      <a:gd name="T27" fmla="*/ 3 h 277"/>
                      <a:gd name="T28" fmla="*/ 8 w 355"/>
                      <a:gd name="T29" fmla="*/ 3 h 277"/>
                      <a:gd name="T30" fmla="*/ 9 w 355"/>
                      <a:gd name="T31" fmla="*/ 3 h 277"/>
                      <a:gd name="T32" fmla="*/ 9 w 355"/>
                      <a:gd name="T33" fmla="*/ 3 h 277"/>
                      <a:gd name="T34" fmla="*/ 10 w 355"/>
                      <a:gd name="T35" fmla="*/ 3 h 277"/>
                      <a:gd name="T36" fmla="*/ 10 w 355"/>
                      <a:gd name="T37" fmla="*/ 3 h 277"/>
                      <a:gd name="T38" fmla="*/ 11 w 355"/>
                      <a:gd name="T39" fmla="*/ 3 h 277"/>
                      <a:gd name="T40" fmla="*/ 11 w 355"/>
                      <a:gd name="T41" fmla="*/ 3 h 277"/>
                      <a:gd name="T42" fmla="*/ 11 w 355"/>
                      <a:gd name="T43" fmla="*/ 3 h 277"/>
                      <a:gd name="T44" fmla="*/ 10 w 355"/>
                      <a:gd name="T45" fmla="*/ 3 h 277"/>
                      <a:gd name="T46" fmla="*/ 9 w 355"/>
                      <a:gd name="T47" fmla="*/ 3 h 277"/>
                      <a:gd name="T48" fmla="*/ 9 w 355"/>
                      <a:gd name="T49" fmla="*/ 3 h 277"/>
                      <a:gd name="T50" fmla="*/ 8 w 355"/>
                      <a:gd name="T51" fmla="*/ 3 h 277"/>
                      <a:gd name="T52" fmla="*/ 6 w 355"/>
                      <a:gd name="T53" fmla="*/ 3 h 277"/>
                      <a:gd name="T54" fmla="*/ 5 w 355"/>
                      <a:gd name="T55" fmla="*/ 3 h 277"/>
                      <a:gd name="T56" fmla="*/ 4 w 355"/>
                      <a:gd name="T57" fmla="*/ 2 h 277"/>
                      <a:gd name="T58" fmla="*/ 4 w 355"/>
                      <a:gd name="T59" fmla="*/ 2 h 277"/>
                      <a:gd name="T60" fmla="*/ 3 w 355"/>
                      <a:gd name="T61" fmla="*/ 2 h 277"/>
                      <a:gd name="T62" fmla="*/ 2 w 355"/>
                      <a:gd name="T63" fmla="*/ 1 h 277"/>
                      <a:gd name="T64" fmla="*/ 2 w 355"/>
                      <a:gd name="T65" fmla="*/ 1 h 277"/>
                      <a:gd name="T66" fmla="*/ 2 w 355"/>
                      <a:gd name="T67" fmla="*/ 1 h 277"/>
                      <a:gd name="T68" fmla="*/ 2 w 355"/>
                      <a:gd name="T69" fmla="*/ 1 h 277"/>
                      <a:gd name="T70" fmla="*/ 1 w 355"/>
                      <a:gd name="T71" fmla="*/ 1 h 277"/>
                      <a:gd name="T72" fmla="*/ 1 w 355"/>
                      <a:gd name="T73" fmla="*/ 0 h 277"/>
                      <a:gd name="T74" fmla="*/ 0 w 355"/>
                      <a:gd name="T75" fmla="*/ 0 h 277"/>
                      <a:gd name="T76" fmla="*/ 0 w 355"/>
                      <a:gd name="T77" fmla="*/ 0 h 277"/>
                      <a:gd name="T78" fmla="*/ 0 w 355"/>
                      <a:gd name="T79" fmla="*/ 0 h 2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endParaRPr lang="en-AU"/>
                  </a:p>
                </p:txBody>
              </p:sp>
              <p:sp>
                <p:nvSpPr>
                  <p:cNvPr id="1091" name="Freeform 74"/>
                  <p:cNvSpPr>
                    <a:spLocks/>
                  </p:cNvSpPr>
                  <p:nvPr/>
                </p:nvSpPr>
                <p:spPr bwMode="ltGray">
                  <a:xfrm>
                    <a:off x="4515" y="541"/>
                    <a:ext cx="67" cy="68"/>
                  </a:xfrm>
                  <a:custGeom>
                    <a:avLst/>
                    <a:gdLst>
                      <a:gd name="T0" fmla="*/ 2 w 156"/>
                      <a:gd name="T1" fmla="*/ 1 h 206"/>
                      <a:gd name="T2" fmla="*/ 2 w 156"/>
                      <a:gd name="T3" fmla="*/ 1 h 206"/>
                      <a:gd name="T4" fmla="*/ 2 w 156"/>
                      <a:gd name="T5" fmla="*/ 1 h 206"/>
                      <a:gd name="T6" fmla="*/ 3 w 156"/>
                      <a:gd name="T7" fmla="*/ 1 h 206"/>
                      <a:gd name="T8" fmla="*/ 4 w 156"/>
                      <a:gd name="T9" fmla="*/ 0 h 206"/>
                      <a:gd name="T10" fmla="*/ 4 w 156"/>
                      <a:gd name="T11" fmla="*/ 0 h 206"/>
                      <a:gd name="T12" fmla="*/ 4 w 156"/>
                      <a:gd name="T13" fmla="*/ 0 h 206"/>
                      <a:gd name="T14" fmla="*/ 5 w 156"/>
                      <a:gd name="T15" fmla="*/ 0 h 206"/>
                      <a:gd name="T16" fmla="*/ 5 w 156"/>
                      <a:gd name="T17" fmla="*/ 1 h 206"/>
                      <a:gd name="T18" fmla="*/ 4 w 156"/>
                      <a:gd name="T19" fmla="*/ 1 h 206"/>
                      <a:gd name="T20" fmla="*/ 4 w 156"/>
                      <a:gd name="T21" fmla="*/ 1 h 206"/>
                      <a:gd name="T22" fmla="*/ 5 w 156"/>
                      <a:gd name="T23" fmla="*/ 1 h 206"/>
                      <a:gd name="T24" fmla="*/ 5 w 156"/>
                      <a:gd name="T25" fmla="*/ 2 h 206"/>
                      <a:gd name="T26" fmla="*/ 4 w 156"/>
                      <a:gd name="T27" fmla="*/ 2 h 206"/>
                      <a:gd name="T28" fmla="*/ 4 w 156"/>
                      <a:gd name="T29" fmla="*/ 2 h 206"/>
                      <a:gd name="T30" fmla="*/ 3 w 156"/>
                      <a:gd name="T31" fmla="*/ 2 h 206"/>
                      <a:gd name="T32" fmla="*/ 3 w 156"/>
                      <a:gd name="T33" fmla="*/ 2 h 206"/>
                      <a:gd name="T34" fmla="*/ 3 w 156"/>
                      <a:gd name="T35" fmla="*/ 2 h 206"/>
                      <a:gd name="T36" fmla="*/ 3 w 156"/>
                      <a:gd name="T37" fmla="*/ 2 h 206"/>
                      <a:gd name="T38" fmla="*/ 3 w 156"/>
                      <a:gd name="T39" fmla="*/ 2 h 206"/>
                      <a:gd name="T40" fmla="*/ 3 w 156"/>
                      <a:gd name="T41" fmla="*/ 2 h 206"/>
                      <a:gd name="T42" fmla="*/ 2 w 156"/>
                      <a:gd name="T43" fmla="*/ 2 h 206"/>
                      <a:gd name="T44" fmla="*/ 1 w 156"/>
                      <a:gd name="T45" fmla="*/ 2 h 206"/>
                      <a:gd name="T46" fmla="*/ 1 w 156"/>
                      <a:gd name="T47" fmla="*/ 2 h 206"/>
                      <a:gd name="T48" fmla="*/ 0 w 156"/>
                      <a:gd name="T49" fmla="*/ 2 h 206"/>
                      <a:gd name="T50" fmla="*/ 0 w 156"/>
                      <a:gd name="T51" fmla="*/ 2 h 206"/>
                      <a:gd name="T52" fmla="*/ 0 w 156"/>
                      <a:gd name="T53" fmla="*/ 1 h 206"/>
                      <a:gd name="T54" fmla="*/ 1 w 156"/>
                      <a:gd name="T55" fmla="*/ 1 h 206"/>
                      <a:gd name="T56" fmla="*/ 1 w 156"/>
                      <a:gd name="T57" fmla="*/ 1 h 206"/>
                      <a:gd name="T58" fmla="*/ 1 w 156"/>
                      <a:gd name="T59" fmla="*/ 1 h 206"/>
                      <a:gd name="T60" fmla="*/ 2 w 156"/>
                      <a:gd name="T61" fmla="*/ 1 h 206"/>
                      <a:gd name="T62" fmla="*/ 2 w 156"/>
                      <a:gd name="T63" fmla="*/ 1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endParaRPr lang="en-AU"/>
                  </a:p>
                </p:txBody>
              </p:sp>
              <p:sp>
                <p:nvSpPr>
                  <p:cNvPr id="1092" name="Freeform 75"/>
                  <p:cNvSpPr>
                    <a:spLocks/>
                  </p:cNvSpPr>
                  <p:nvPr/>
                </p:nvSpPr>
                <p:spPr bwMode="ltGray">
                  <a:xfrm>
                    <a:off x="4580" y="572"/>
                    <a:ext cx="47" cy="13"/>
                  </a:xfrm>
                  <a:custGeom>
                    <a:avLst/>
                    <a:gdLst>
                      <a:gd name="T0" fmla="*/ 0 w 109"/>
                      <a:gd name="T1" fmla="*/ 0 h 38"/>
                      <a:gd name="T2" fmla="*/ 0 w 109"/>
                      <a:gd name="T3" fmla="*/ 0 h 38"/>
                      <a:gd name="T4" fmla="*/ 2 w 109"/>
                      <a:gd name="T5" fmla="*/ 0 h 38"/>
                      <a:gd name="T6" fmla="*/ 3 w 109"/>
                      <a:gd name="T7" fmla="*/ 0 h 38"/>
                      <a:gd name="T8" fmla="*/ 3 w 109"/>
                      <a:gd name="T9" fmla="*/ 0 h 38"/>
                      <a:gd name="T10" fmla="*/ 3 w 109"/>
                      <a:gd name="T11" fmla="*/ 0 h 38"/>
                      <a:gd name="T12" fmla="*/ 2 w 109"/>
                      <a:gd name="T13" fmla="*/ 0 h 38"/>
                      <a:gd name="T14" fmla="*/ 1 w 109"/>
                      <a:gd name="T15" fmla="*/ 0 h 38"/>
                      <a:gd name="T16" fmla="*/ 0 w 109"/>
                      <a:gd name="T17" fmla="*/ 0 h 38"/>
                      <a:gd name="T18" fmla="*/ 0 w 109"/>
                      <a:gd name="T19" fmla="*/ 0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endParaRPr lang="en-AU"/>
                  </a:p>
                </p:txBody>
              </p:sp>
              <p:sp>
                <p:nvSpPr>
                  <p:cNvPr id="1093" name="Freeform 76"/>
                  <p:cNvSpPr>
                    <a:spLocks/>
                  </p:cNvSpPr>
                  <p:nvPr/>
                </p:nvSpPr>
                <p:spPr bwMode="ltGray">
                  <a:xfrm>
                    <a:off x="4578" y="588"/>
                    <a:ext cx="32" cy="34"/>
                  </a:xfrm>
                  <a:custGeom>
                    <a:avLst/>
                    <a:gdLst>
                      <a:gd name="T0" fmla="*/ 0 w 76"/>
                      <a:gd name="T1" fmla="*/ 0 h 104"/>
                      <a:gd name="T2" fmla="*/ 0 w 76"/>
                      <a:gd name="T3" fmla="*/ 0 h 104"/>
                      <a:gd name="T4" fmla="*/ 1 w 76"/>
                      <a:gd name="T5" fmla="*/ 0 h 104"/>
                      <a:gd name="T6" fmla="*/ 2 w 76"/>
                      <a:gd name="T7" fmla="*/ 0 h 104"/>
                      <a:gd name="T8" fmla="*/ 1 w 76"/>
                      <a:gd name="T9" fmla="*/ 0 h 104"/>
                      <a:gd name="T10" fmla="*/ 2 w 76"/>
                      <a:gd name="T11" fmla="*/ 1 h 104"/>
                      <a:gd name="T12" fmla="*/ 2 w 76"/>
                      <a:gd name="T13" fmla="*/ 1 h 104"/>
                      <a:gd name="T14" fmla="*/ 1 w 76"/>
                      <a:gd name="T15" fmla="*/ 1 h 104"/>
                      <a:gd name="T16" fmla="*/ 1 w 76"/>
                      <a:gd name="T17" fmla="*/ 1 h 104"/>
                      <a:gd name="T18" fmla="*/ 1 w 76"/>
                      <a:gd name="T19" fmla="*/ 1 h 104"/>
                      <a:gd name="T20" fmla="*/ 1 w 76"/>
                      <a:gd name="T21" fmla="*/ 1 h 104"/>
                      <a:gd name="T22" fmla="*/ 1 w 76"/>
                      <a:gd name="T23" fmla="*/ 1 h 104"/>
                      <a:gd name="T24" fmla="*/ 0 w 76"/>
                      <a:gd name="T25" fmla="*/ 1 h 104"/>
                      <a:gd name="T26" fmla="*/ 0 w 76"/>
                      <a:gd name="T27" fmla="*/ 1 h 104"/>
                      <a:gd name="T28" fmla="*/ 0 w 76"/>
                      <a:gd name="T29" fmla="*/ 1 h 104"/>
                      <a:gd name="T30" fmla="*/ 0 w 76"/>
                      <a:gd name="T31" fmla="*/ 1 h 104"/>
                      <a:gd name="T32" fmla="*/ 0 w 76"/>
                      <a:gd name="T33" fmla="*/ 0 h 104"/>
                      <a:gd name="T34" fmla="*/ 0 w 76"/>
                      <a:gd name="T35" fmla="*/ 0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endParaRPr lang="en-AU"/>
                  </a:p>
                </p:txBody>
              </p:sp>
              <p:sp>
                <p:nvSpPr>
                  <p:cNvPr id="1094" name="Freeform 77"/>
                  <p:cNvSpPr>
                    <a:spLocks/>
                  </p:cNvSpPr>
                  <p:nvPr/>
                </p:nvSpPr>
                <p:spPr bwMode="ltGray">
                  <a:xfrm>
                    <a:off x="4632" y="569"/>
                    <a:ext cx="16" cy="20"/>
                  </a:xfrm>
                  <a:custGeom>
                    <a:avLst/>
                    <a:gdLst>
                      <a:gd name="T0" fmla="*/ 0 w 37"/>
                      <a:gd name="T1" fmla="*/ 0 h 61"/>
                      <a:gd name="T2" fmla="*/ 0 w 37"/>
                      <a:gd name="T3" fmla="*/ 0 h 61"/>
                      <a:gd name="T4" fmla="*/ 0 w 37"/>
                      <a:gd name="T5" fmla="*/ 0 h 61"/>
                      <a:gd name="T6" fmla="*/ 1 w 37"/>
                      <a:gd name="T7" fmla="*/ 0 h 61"/>
                      <a:gd name="T8" fmla="*/ 0 w 37"/>
                      <a:gd name="T9" fmla="*/ 1 h 61"/>
                      <a:gd name="T10" fmla="*/ 0 w 37"/>
                      <a:gd name="T11" fmla="*/ 1 h 61"/>
                      <a:gd name="T12" fmla="*/ 0 w 37"/>
                      <a:gd name="T13" fmla="*/ 0 h 61"/>
                      <a:gd name="T14" fmla="*/ 0 w 37"/>
                      <a:gd name="T15" fmla="*/ 0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endParaRPr lang="en-AU"/>
                  </a:p>
                </p:txBody>
              </p:sp>
              <p:sp>
                <p:nvSpPr>
                  <p:cNvPr id="1095" name="Freeform 78"/>
                  <p:cNvSpPr>
                    <a:spLocks/>
                  </p:cNvSpPr>
                  <p:nvPr/>
                </p:nvSpPr>
                <p:spPr bwMode="ltGray">
                  <a:xfrm>
                    <a:off x="4636" y="600"/>
                    <a:ext cx="20" cy="10"/>
                  </a:xfrm>
                  <a:custGeom>
                    <a:avLst/>
                    <a:gdLst>
                      <a:gd name="T0" fmla="*/ 0 w 49"/>
                      <a:gd name="T1" fmla="*/ 0 h 29"/>
                      <a:gd name="T2" fmla="*/ 1 w 49"/>
                      <a:gd name="T3" fmla="*/ 0 h 29"/>
                      <a:gd name="T4" fmla="*/ 1 w 49"/>
                      <a:gd name="T5" fmla="*/ 0 h 29"/>
                      <a:gd name="T6" fmla="*/ 1 w 49"/>
                      <a:gd name="T7" fmla="*/ 0 h 29"/>
                      <a:gd name="T8" fmla="*/ 0 w 49"/>
                      <a:gd name="T9" fmla="*/ 0 h 29"/>
                      <a:gd name="T10" fmla="*/ 0 w 49"/>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endParaRPr lang="en-AU"/>
                  </a:p>
                </p:txBody>
              </p:sp>
              <p:sp>
                <p:nvSpPr>
                  <p:cNvPr id="1096" name="Freeform 79"/>
                  <p:cNvSpPr>
                    <a:spLocks/>
                  </p:cNvSpPr>
                  <p:nvPr/>
                </p:nvSpPr>
                <p:spPr bwMode="ltGray">
                  <a:xfrm>
                    <a:off x="4657" y="585"/>
                    <a:ext cx="26" cy="17"/>
                  </a:xfrm>
                  <a:custGeom>
                    <a:avLst/>
                    <a:gdLst>
                      <a:gd name="T0" fmla="*/ 1 w 61"/>
                      <a:gd name="T1" fmla="*/ 1 h 48"/>
                      <a:gd name="T2" fmla="*/ 0 w 61"/>
                      <a:gd name="T3" fmla="*/ 0 h 48"/>
                      <a:gd name="T4" fmla="*/ 0 w 61"/>
                      <a:gd name="T5" fmla="*/ 0 h 48"/>
                      <a:gd name="T6" fmla="*/ 0 w 61"/>
                      <a:gd name="T7" fmla="*/ 0 h 48"/>
                      <a:gd name="T8" fmla="*/ 1 w 61"/>
                      <a:gd name="T9" fmla="*/ 0 h 48"/>
                      <a:gd name="T10" fmla="*/ 2 w 61"/>
                      <a:gd name="T11" fmla="*/ 0 h 48"/>
                      <a:gd name="T12" fmla="*/ 2 w 61"/>
                      <a:gd name="T13" fmla="*/ 0 h 48"/>
                      <a:gd name="T14" fmla="*/ 2 w 61"/>
                      <a:gd name="T15" fmla="*/ 0 h 48"/>
                      <a:gd name="T16" fmla="*/ 1 w 61"/>
                      <a:gd name="T17" fmla="*/ 1 h 48"/>
                      <a:gd name="T18" fmla="*/ 1 w 61"/>
                      <a:gd name="T19" fmla="*/ 1 h 48"/>
                      <a:gd name="T20" fmla="*/ 1 w 61"/>
                      <a:gd name="T21" fmla="*/ 1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endParaRPr lang="en-AU"/>
                  </a:p>
                </p:txBody>
              </p:sp>
              <p:sp>
                <p:nvSpPr>
                  <p:cNvPr id="1097" name="Freeform 80"/>
                  <p:cNvSpPr>
                    <a:spLocks/>
                  </p:cNvSpPr>
                  <p:nvPr/>
                </p:nvSpPr>
                <p:spPr bwMode="ltGray">
                  <a:xfrm>
                    <a:off x="4664" y="593"/>
                    <a:ext cx="122" cy="61"/>
                  </a:xfrm>
                  <a:custGeom>
                    <a:avLst/>
                    <a:gdLst>
                      <a:gd name="T0" fmla="*/ 2 w 286"/>
                      <a:gd name="T1" fmla="*/ 0 h 182"/>
                      <a:gd name="T2" fmla="*/ 1 w 286"/>
                      <a:gd name="T3" fmla="*/ 0 h 182"/>
                      <a:gd name="T4" fmla="*/ 1 w 286"/>
                      <a:gd name="T5" fmla="*/ 0 h 182"/>
                      <a:gd name="T6" fmla="*/ 0 w 286"/>
                      <a:gd name="T7" fmla="*/ 0 h 182"/>
                      <a:gd name="T8" fmla="*/ 0 w 286"/>
                      <a:gd name="T9" fmla="*/ 1 h 182"/>
                      <a:gd name="T10" fmla="*/ 0 w 286"/>
                      <a:gd name="T11" fmla="*/ 1 h 182"/>
                      <a:gd name="T12" fmla="*/ 1 w 286"/>
                      <a:gd name="T13" fmla="*/ 1 h 182"/>
                      <a:gd name="T14" fmla="*/ 1 w 286"/>
                      <a:gd name="T15" fmla="*/ 1 h 182"/>
                      <a:gd name="T16" fmla="*/ 2 w 286"/>
                      <a:gd name="T17" fmla="*/ 1 h 182"/>
                      <a:gd name="T18" fmla="*/ 3 w 286"/>
                      <a:gd name="T19" fmla="*/ 1 h 182"/>
                      <a:gd name="T20" fmla="*/ 3 w 286"/>
                      <a:gd name="T21" fmla="*/ 1 h 182"/>
                      <a:gd name="T22" fmla="*/ 3 w 286"/>
                      <a:gd name="T23" fmla="*/ 1 h 182"/>
                      <a:gd name="T24" fmla="*/ 3 w 286"/>
                      <a:gd name="T25" fmla="*/ 2 h 182"/>
                      <a:gd name="T26" fmla="*/ 3 w 286"/>
                      <a:gd name="T27" fmla="*/ 2 h 182"/>
                      <a:gd name="T28" fmla="*/ 4 w 286"/>
                      <a:gd name="T29" fmla="*/ 2 h 182"/>
                      <a:gd name="T30" fmla="*/ 5 w 286"/>
                      <a:gd name="T31" fmla="*/ 2 h 182"/>
                      <a:gd name="T32" fmla="*/ 6 w 286"/>
                      <a:gd name="T33" fmla="*/ 2 h 182"/>
                      <a:gd name="T34" fmla="*/ 6 w 286"/>
                      <a:gd name="T35" fmla="*/ 2 h 182"/>
                      <a:gd name="T36" fmla="*/ 6 w 286"/>
                      <a:gd name="T37" fmla="*/ 2 h 182"/>
                      <a:gd name="T38" fmla="*/ 6 w 286"/>
                      <a:gd name="T39" fmla="*/ 2 h 182"/>
                      <a:gd name="T40" fmla="*/ 6 w 286"/>
                      <a:gd name="T41" fmla="*/ 1 h 182"/>
                      <a:gd name="T42" fmla="*/ 7 w 286"/>
                      <a:gd name="T43" fmla="*/ 2 h 182"/>
                      <a:gd name="T44" fmla="*/ 7 w 286"/>
                      <a:gd name="T45" fmla="*/ 2 h 182"/>
                      <a:gd name="T46" fmla="*/ 8 w 286"/>
                      <a:gd name="T47" fmla="*/ 2 h 182"/>
                      <a:gd name="T48" fmla="*/ 9 w 286"/>
                      <a:gd name="T49" fmla="*/ 2 h 182"/>
                      <a:gd name="T50" fmla="*/ 9 w 286"/>
                      <a:gd name="T51" fmla="*/ 2 h 182"/>
                      <a:gd name="T52" fmla="*/ 9 w 286"/>
                      <a:gd name="T53" fmla="*/ 2 h 182"/>
                      <a:gd name="T54" fmla="*/ 9 w 286"/>
                      <a:gd name="T55" fmla="*/ 2 h 182"/>
                      <a:gd name="T56" fmla="*/ 9 w 286"/>
                      <a:gd name="T57" fmla="*/ 2 h 182"/>
                      <a:gd name="T58" fmla="*/ 8 w 286"/>
                      <a:gd name="T59" fmla="*/ 2 h 182"/>
                      <a:gd name="T60" fmla="*/ 8 w 286"/>
                      <a:gd name="T61" fmla="*/ 1 h 182"/>
                      <a:gd name="T62" fmla="*/ 8 w 286"/>
                      <a:gd name="T63" fmla="*/ 1 h 182"/>
                      <a:gd name="T64" fmla="*/ 7 w 286"/>
                      <a:gd name="T65" fmla="*/ 1 h 182"/>
                      <a:gd name="T66" fmla="*/ 7 w 286"/>
                      <a:gd name="T67" fmla="*/ 1 h 182"/>
                      <a:gd name="T68" fmla="*/ 6 w 286"/>
                      <a:gd name="T69" fmla="*/ 1 h 182"/>
                      <a:gd name="T70" fmla="*/ 6 w 286"/>
                      <a:gd name="T71" fmla="*/ 0 h 182"/>
                      <a:gd name="T72" fmla="*/ 5 w 286"/>
                      <a:gd name="T73" fmla="*/ 0 h 182"/>
                      <a:gd name="T74" fmla="*/ 4 w 286"/>
                      <a:gd name="T75" fmla="*/ 0 h 182"/>
                      <a:gd name="T76" fmla="*/ 3 w 286"/>
                      <a:gd name="T77" fmla="*/ 0 h 182"/>
                      <a:gd name="T78" fmla="*/ 3 w 286"/>
                      <a:gd name="T79" fmla="*/ 0 h 182"/>
                      <a:gd name="T80" fmla="*/ 3 w 286"/>
                      <a:gd name="T81" fmla="*/ 0 h 182"/>
                      <a:gd name="T82" fmla="*/ 2 w 286"/>
                      <a:gd name="T83" fmla="*/ 0 h 182"/>
                      <a:gd name="T84" fmla="*/ 2 w 286"/>
                      <a:gd name="T85" fmla="*/ 0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endParaRPr lang="en-AU"/>
                  </a:p>
                </p:txBody>
              </p:sp>
              <p:sp>
                <p:nvSpPr>
                  <p:cNvPr id="1098" name="Freeform 81"/>
                  <p:cNvSpPr>
                    <a:spLocks/>
                  </p:cNvSpPr>
                  <p:nvPr/>
                </p:nvSpPr>
                <p:spPr bwMode="ltGray">
                  <a:xfrm>
                    <a:off x="4770" y="599"/>
                    <a:ext cx="33" cy="26"/>
                  </a:xfrm>
                  <a:custGeom>
                    <a:avLst/>
                    <a:gdLst>
                      <a:gd name="T0" fmla="*/ 0 w 78"/>
                      <a:gd name="T1" fmla="*/ 1 h 78"/>
                      <a:gd name="T2" fmla="*/ 1 w 78"/>
                      <a:gd name="T3" fmla="*/ 1 h 78"/>
                      <a:gd name="T4" fmla="*/ 1 w 78"/>
                      <a:gd name="T5" fmla="*/ 1 h 78"/>
                      <a:gd name="T6" fmla="*/ 2 w 78"/>
                      <a:gd name="T7" fmla="*/ 0 h 78"/>
                      <a:gd name="T8" fmla="*/ 1 w 78"/>
                      <a:gd name="T9" fmla="*/ 0 h 78"/>
                      <a:gd name="T10" fmla="*/ 1 w 78"/>
                      <a:gd name="T11" fmla="*/ 0 h 78"/>
                      <a:gd name="T12" fmla="*/ 3 w 78"/>
                      <a:gd name="T13" fmla="*/ 0 h 78"/>
                      <a:gd name="T14" fmla="*/ 2 w 78"/>
                      <a:gd name="T15" fmla="*/ 1 h 78"/>
                      <a:gd name="T16" fmla="*/ 1 w 78"/>
                      <a:gd name="T17" fmla="*/ 1 h 78"/>
                      <a:gd name="T18" fmla="*/ 0 w 78"/>
                      <a:gd name="T19" fmla="*/ 1 h 78"/>
                      <a:gd name="T20" fmla="*/ 0 w 78"/>
                      <a:gd name="T21" fmla="*/ 1 h 78"/>
                      <a:gd name="T22" fmla="*/ 0 w 78"/>
                      <a:gd name="T23" fmla="*/ 1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endParaRPr lang="en-AU"/>
                  </a:p>
                </p:txBody>
              </p:sp>
              <p:sp>
                <p:nvSpPr>
                  <p:cNvPr id="1099" name="Freeform 82"/>
                  <p:cNvSpPr>
                    <a:spLocks/>
                  </p:cNvSpPr>
                  <p:nvPr/>
                </p:nvSpPr>
                <p:spPr bwMode="ltGray">
                  <a:xfrm>
                    <a:off x="4840" y="544"/>
                    <a:ext cx="8" cy="6"/>
                  </a:xfrm>
                  <a:custGeom>
                    <a:avLst/>
                    <a:gdLst>
                      <a:gd name="T0" fmla="*/ 0 w 17"/>
                      <a:gd name="T1" fmla="*/ 0 h 18"/>
                      <a:gd name="T2" fmla="*/ 0 w 17"/>
                      <a:gd name="T3" fmla="*/ 0 h 18"/>
                      <a:gd name="T4" fmla="*/ 0 w 17"/>
                      <a:gd name="T5" fmla="*/ 0 h 18"/>
                      <a:gd name="T6" fmla="*/ 0 60000 65536"/>
                      <a:gd name="T7" fmla="*/ 0 60000 65536"/>
                      <a:gd name="T8" fmla="*/ 0 60000 65536"/>
                    </a:gdLst>
                    <a:ahLst/>
                    <a:cxnLst>
                      <a:cxn ang="T6">
                        <a:pos x="T0" y="T1"/>
                      </a:cxn>
                      <a:cxn ang="T7">
                        <a:pos x="T2" y="T3"/>
                      </a:cxn>
                      <a:cxn ang="T8">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endParaRPr lang="en-AU"/>
                  </a:p>
                </p:txBody>
              </p:sp>
              <p:sp>
                <p:nvSpPr>
                  <p:cNvPr id="1100" name="Freeform 83"/>
                  <p:cNvSpPr>
                    <a:spLocks/>
                  </p:cNvSpPr>
                  <p:nvPr/>
                </p:nvSpPr>
                <p:spPr bwMode="ltGray">
                  <a:xfrm>
                    <a:off x="4747" y="494"/>
                    <a:ext cx="8" cy="5"/>
                  </a:xfrm>
                  <a:custGeom>
                    <a:avLst/>
                    <a:gdLst>
                      <a:gd name="T0" fmla="*/ 0 w 20"/>
                      <a:gd name="T1" fmla="*/ 0 h 15"/>
                      <a:gd name="T2" fmla="*/ 0 w 20"/>
                      <a:gd name="T3" fmla="*/ 0 h 15"/>
                      <a:gd name="T4" fmla="*/ 0 w 20"/>
                      <a:gd name="T5" fmla="*/ 0 h 15"/>
                      <a:gd name="T6" fmla="*/ 0 w 20"/>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endParaRPr lang="en-AU"/>
                  </a:p>
                </p:txBody>
              </p:sp>
              <p:sp>
                <p:nvSpPr>
                  <p:cNvPr id="1101" name="Freeform 84"/>
                  <p:cNvSpPr>
                    <a:spLocks/>
                  </p:cNvSpPr>
                  <p:nvPr/>
                </p:nvSpPr>
                <p:spPr bwMode="ltGray">
                  <a:xfrm>
                    <a:off x="4676" y="536"/>
                    <a:ext cx="8" cy="5"/>
                  </a:xfrm>
                  <a:custGeom>
                    <a:avLst/>
                    <a:gdLst>
                      <a:gd name="T0" fmla="*/ 0 w 20"/>
                      <a:gd name="T1" fmla="*/ 0 h 15"/>
                      <a:gd name="T2" fmla="*/ 0 w 20"/>
                      <a:gd name="T3" fmla="*/ 0 h 15"/>
                      <a:gd name="T4" fmla="*/ 0 w 20"/>
                      <a:gd name="T5" fmla="*/ 0 h 15"/>
                      <a:gd name="T6" fmla="*/ 0 w 20"/>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endParaRPr lang="en-AU"/>
                  </a:p>
                </p:txBody>
              </p:sp>
              <p:sp>
                <p:nvSpPr>
                  <p:cNvPr id="1102" name="Freeform 85"/>
                  <p:cNvSpPr>
                    <a:spLocks/>
                  </p:cNvSpPr>
                  <p:nvPr/>
                </p:nvSpPr>
                <p:spPr bwMode="ltGray">
                  <a:xfrm>
                    <a:off x="4598" y="523"/>
                    <a:ext cx="34" cy="27"/>
                  </a:xfrm>
                  <a:custGeom>
                    <a:avLst/>
                    <a:gdLst>
                      <a:gd name="T0" fmla="*/ 0 w 80"/>
                      <a:gd name="T1" fmla="*/ 1 h 80"/>
                      <a:gd name="T2" fmla="*/ 0 w 80"/>
                      <a:gd name="T3" fmla="*/ 0 h 80"/>
                      <a:gd name="T4" fmla="*/ 1 w 80"/>
                      <a:gd name="T5" fmla="*/ 0 h 80"/>
                      <a:gd name="T6" fmla="*/ 2 w 80"/>
                      <a:gd name="T7" fmla="*/ 0 h 80"/>
                      <a:gd name="T8" fmla="*/ 2 w 80"/>
                      <a:gd name="T9" fmla="*/ 0 h 80"/>
                      <a:gd name="T10" fmla="*/ 3 w 80"/>
                      <a:gd name="T11" fmla="*/ 1 h 80"/>
                      <a:gd name="T12" fmla="*/ 3 w 80"/>
                      <a:gd name="T13" fmla="*/ 1 h 80"/>
                      <a:gd name="T14" fmla="*/ 2 w 80"/>
                      <a:gd name="T15" fmla="*/ 1 h 80"/>
                      <a:gd name="T16" fmla="*/ 2 w 80"/>
                      <a:gd name="T17" fmla="*/ 1 h 80"/>
                      <a:gd name="T18" fmla="*/ 1 w 80"/>
                      <a:gd name="T19" fmla="*/ 1 h 80"/>
                      <a:gd name="T20" fmla="*/ 1 w 80"/>
                      <a:gd name="T21" fmla="*/ 1 h 80"/>
                      <a:gd name="T22" fmla="*/ 1 w 80"/>
                      <a:gd name="T23" fmla="*/ 0 h 80"/>
                      <a:gd name="T24" fmla="*/ 1 w 80"/>
                      <a:gd name="T25" fmla="*/ 1 h 80"/>
                      <a:gd name="T26" fmla="*/ 0 w 80"/>
                      <a:gd name="T27" fmla="*/ 1 h 80"/>
                      <a:gd name="T28" fmla="*/ 0 w 80"/>
                      <a:gd name="T29" fmla="*/ 1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endParaRPr lang="en-AU"/>
                  </a:p>
                </p:txBody>
              </p:sp>
              <p:sp>
                <p:nvSpPr>
                  <p:cNvPr id="1103" name="Freeform 86"/>
                  <p:cNvSpPr>
                    <a:spLocks/>
                  </p:cNvSpPr>
                  <p:nvPr/>
                </p:nvSpPr>
                <p:spPr bwMode="ltGray">
                  <a:xfrm>
                    <a:off x="4587" y="466"/>
                    <a:ext cx="40" cy="58"/>
                  </a:xfrm>
                  <a:custGeom>
                    <a:avLst/>
                    <a:gdLst>
                      <a:gd name="T0" fmla="*/ 0 w 94"/>
                      <a:gd name="T1" fmla="*/ 1 h 174"/>
                      <a:gd name="T2" fmla="*/ 1 w 94"/>
                      <a:gd name="T3" fmla="*/ 2 h 174"/>
                      <a:gd name="T4" fmla="*/ 1 w 94"/>
                      <a:gd name="T5" fmla="*/ 1 h 174"/>
                      <a:gd name="T6" fmla="*/ 2 w 94"/>
                      <a:gd name="T7" fmla="*/ 1 h 174"/>
                      <a:gd name="T8" fmla="*/ 2 w 94"/>
                      <a:gd name="T9" fmla="*/ 2 h 174"/>
                      <a:gd name="T10" fmla="*/ 2 w 94"/>
                      <a:gd name="T11" fmla="*/ 2 h 174"/>
                      <a:gd name="T12" fmla="*/ 3 w 94"/>
                      <a:gd name="T13" fmla="*/ 2 h 174"/>
                      <a:gd name="T14" fmla="*/ 2 w 94"/>
                      <a:gd name="T15" fmla="*/ 2 h 174"/>
                      <a:gd name="T16" fmla="*/ 3 w 94"/>
                      <a:gd name="T17" fmla="*/ 2 h 174"/>
                      <a:gd name="T18" fmla="*/ 3 w 94"/>
                      <a:gd name="T19" fmla="*/ 2 h 174"/>
                      <a:gd name="T20" fmla="*/ 3 w 94"/>
                      <a:gd name="T21" fmla="*/ 1 h 174"/>
                      <a:gd name="T22" fmla="*/ 2 w 94"/>
                      <a:gd name="T23" fmla="*/ 1 h 174"/>
                      <a:gd name="T24" fmla="*/ 2 w 94"/>
                      <a:gd name="T25" fmla="*/ 1 h 174"/>
                      <a:gd name="T26" fmla="*/ 1 w 94"/>
                      <a:gd name="T27" fmla="*/ 1 h 174"/>
                      <a:gd name="T28" fmla="*/ 1 w 94"/>
                      <a:gd name="T29" fmla="*/ 1 h 174"/>
                      <a:gd name="T30" fmla="*/ 1 w 94"/>
                      <a:gd name="T31" fmla="*/ 1 h 174"/>
                      <a:gd name="T32" fmla="*/ 1 w 94"/>
                      <a:gd name="T33" fmla="*/ 0 h 174"/>
                      <a:gd name="T34" fmla="*/ 0 w 94"/>
                      <a:gd name="T35" fmla="*/ 0 h 174"/>
                      <a:gd name="T36" fmla="*/ 0 w 94"/>
                      <a:gd name="T37" fmla="*/ 1 h 174"/>
                      <a:gd name="T38" fmla="*/ 0 w 94"/>
                      <a:gd name="T39" fmla="*/ 1 h 174"/>
                      <a:gd name="T40" fmla="*/ 0 w 94"/>
                      <a:gd name="T41" fmla="*/ 1 h 1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endParaRPr lang="en-AU"/>
                  </a:p>
                </p:txBody>
              </p:sp>
              <p:sp>
                <p:nvSpPr>
                  <p:cNvPr id="1104" name="Freeform 87"/>
                  <p:cNvSpPr>
                    <a:spLocks/>
                  </p:cNvSpPr>
                  <p:nvPr/>
                </p:nvSpPr>
                <p:spPr bwMode="ltGray">
                  <a:xfrm>
                    <a:off x="4597" y="508"/>
                    <a:ext cx="14" cy="17"/>
                  </a:xfrm>
                  <a:custGeom>
                    <a:avLst/>
                    <a:gdLst>
                      <a:gd name="T0" fmla="*/ 0 w 32"/>
                      <a:gd name="T1" fmla="*/ 0 h 50"/>
                      <a:gd name="T2" fmla="*/ 0 w 32"/>
                      <a:gd name="T3" fmla="*/ 0 h 50"/>
                      <a:gd name="T4" fmla="*/ 1 w 32"/>
                      <a:gd name="T5" fmla="*/ 0 h 50"/>
                      <a:gd name="T6" fmla="*/ 1 w 32"/>
                      <a:gd name="T7" fmla="*/ 0 h 50"/>
                      <a:gd name="T8" fmla="*/ 1 w 32"/>
                      <a:gd name="T9" fmla="*/ 0 h 50"/>
                      <a:gd name="T10" fmla="*/ 1 w 32"/>
                      <a:gd name="T11" fmla="*/ 0 h 50"/>
                      <a:gd name="T12" fmla="*/ 1 w 32"/>
                      <a:gd name="T13" fmla="*/ 1 h 50"/>
                      <a:gd name="T14" fmla="*/ 0 w 32"/>
                      <a:gd name="T15" fmla="*/ 0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endParaRPr lang="en-AU"/>
                  </a:p>
                </p:txBody>
              </p:sp>
              <p:sp>
                <p:nvSpPr>
                  <p:cNvPr id="1105" name="Freeform 88"/>
                  <p:cNvSpPr>
                    <a:spLocks/>
                  </p:cNvSpPr>
                  <p:nvPr/>
                </p:nvSpPr>
                <p:spPr bwMode="ltGray">
                  <a:xfrm>
                    <a:off x="4569" y="512"/>
                    <a:ext cx="19" cy="17"/>
                  </a:xfrm>
                  <a:custGeom>
                    <a:avLst/>
                    <a:gdLst>
                      <a:gd name="T0" fmla="*/ 0 w 43"/>
                      <a:gd name="T1" fmla="*/ 1 h 50"/>
                      <a:gd name="T2" fmla="*/ 1 w 43"/>
                      <a:gd name="T3" fmla="*/ 0 h 50"/>
                      <a:gd name="T4" fmla="*/ 1 w 43"/>
                      <a:gd name="T5" fmla="*/ 0 h 50"/>
                      <a:gd name="T6" fmla="*/ 1 w 43"/>
                      <a:gd name="T7" fmla="*/ 0 h 50"/>
                      <a:gd name="T8" fmla="*/ 0 w 43"/>
                      <a:gd name="T9" fmla="*/ 1 h 50"/>
                      <a:gd name="T10" fmla="*/ 0 w 43"/>
                      <a:gd name="T11" fmla="*/ 1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endParaRPr lang="en-AU"/>
                  </a:p>
                </p:txBody>
              </p:sp>
              <p:sp>
                <p:nvSpPr>
                  <p:cNvPr id="1106" name="Freeform 89"/>
                  <p:cNvSpPr>
                    <a:spLocks/>
                  </p:cNvSpPr>
                  <p:nvPr/>
                </p:nvSpPr>
                <p:spPr bwMode="ltGray">
                  <a:xfrm>
                    <a:off x="4784" y="275"/>
                    <a:ext cx="18" cy="10"/>
                  </a:xfrm>
                  <a:custGeom>
                    <a:avLst/>
                    <a:gdLst>
                      <a:gd name="T0" fmla="*/ 0 w 41"/>
                      <a:gd name="T1" fmla="*/ 0 h 29"/>
                      <a:gd name="T2" fmla="*/ 0 w 41"/>
                      <a:gd name="T3" fmla="*/ 0 h 29"/>
                      <a:gd name="T4" fmla="*/ 0 w 41"/>
                      <a:gd name="T5" fmla="*/ 0 h 29"/>
                      <a:gd name="T6" fmla="*/ 0 60000 65536"/>
                      <a:gd name="T7" fmla="*/ 0 60000 65536"/>
                      <a:gd name="T8" fmla="*/ 0 60000 65536"/>
                    </a:gdLst>
                    <a:ahLst/>
                    <a:cxnLst>
                      <a:cxn ang="T6">
                        <a:pos x="T0" y="T1"/>
                      </a:cxn>
                      <a:cxn ang="T7">
                        <a:pos x="T2" y="T3"/>
                      </a:cxn>
                      <a:cxn ang="T8">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endParaRPr lang="en-AU"/>
                  </a:p>
                </p:txBody>
              </p:sp>
              <p:sp>
                <p:nvSpPr>
                  <p:cNvPr id="1107" name="Freeform 90"/>
                  <p:cNvSpPr>
                    <a:spLocks/>
                  </p:cNvSpPr>
                  <p:nvPr/>
                </p:nvSpPr>
                <p:spPr bwMode="ltGray">
                  <a:xfrm>
                    <a:off x="4293" y="246"/>
                    <a:ext cx="438" cy="152"/>
                  </a:xfrm>
                  <a:custGeom>
                    <a:avLst/>
                    <a:gdLst>
                      <a:gd name="T0" fmla="*/ 73 w 438"/>
                      <a:gd name="T1" fmla="*/ 1 h 152"/>
                      <a:gd name="T2" fmla="*/ 438 w 438"/>
                      <a:gd name="T3" fmla="*/ 0 h 152"/>
                      <a:gd name="T4" fmla="*/ 416 w 438"/>
                      <a:gd name="T5" fmla="*/ 54 h 152"/>
                      <a:gd name="T6" fmla="*/ 397 w 438"/>
                      <a:gd name="T7" fmla="*/ 68 h 152"/>
                      <a:gd name="T8" fmla="*/ 392 w 438"/>
                      <a:gd name="T9" fmla="*/ 70 h 152"/>
                      <a:gd name="T10" fmla="*/ 375 w 438"/>
                      <a:gd name="T11" fmla="*/ 73 h 152"/>
                      <a:gd name="T12" fmla="*/ 361 w 438"/>
                      <a:gd name="T13" fmla="*/ 88 h 152"/>
                      <a:gd name="T14" fmla="*/ 362 w 438"/>
                      <a:gd name="T15" fmla="*/ 99 h 152"/>
                      <a:gd name="T16" fmla="*/ 364 w 438"/>
                      <a:gd name="T17" fmla="*/ 107 h 152"/>
                      <a:gd name="T18" fmla="*/ 366 w 438"/>
                      <a:gd name="T19" fmla="*/ 113 h 152"/>
                      <a:gd name="T20" fmla="*/ 362 w 438"/>
                      <a:gd name="T21" fmla="*/ 122 h 152"/>
                      <a:gd name="T22" fmla="*/ 351 w 438"/>
                      <a:gd name="T23" fmla="*/ 120 h 152"/>
                      <a:gd name="T24" fmla="*/ 342 w 438"/>
                      <a:gd name="T25" fmla="*/ 129 h 152"/>
                      <a:gd name="T26" fmla="*/ 347 w 438"/>
                      <a:gd name="T27" fmla="*/ 105 h 152"/>
                      <a:gd name="T28" fmla="*/ 338 w 438"/>
                      <a:gd name="T29" fmla="*/ 100 h 152"/>
                      <a:gd name="T30" fmla="*/ 344 w 438"/>
                      <a:gd name="T31" fmla="*/ 93 h 152"/>
                      <a:gd name="T32" fmla="*/ 342 w 438"/>
                      <a:gd name="T33" fmla="*/ 89 h 152"/>
                      <a:gd name="T34" fmla="*/ 320 w 438"/>
                      <a:gd name="T35" fmla="*/ 94 h 152"/>
                      <a:gd name="T36" fmla="*/ 317 w 438"/>
                      <a:gd name="T37" fmla="*/ 85 h 152"/>
                      <a:gd name="T38" fmla="*/ 297 w 438"/>
                      <a:gd name="T39" fmla="*/ 94 h 152"/>
                      <a:gd name="T40" fmla="*/ 320 w 438"/>
                      <a:gd name="T41" fmla="*/ 103 h 152"/>
                      <a:gd name="T42" fmla="*/ 305 w 438"/>
                      <a:gd name="T43" fmla="*/ 117 h 152"/>
                      <a:gd name="T44" fmla="*/ 311 w 438"/>
                      <a:gd name="T45" fmla="*/ 126 h 152"/>
                      <a:gd name="T46" fmla="*/ 315 w 438"/>
                      <a:gd name="T47" fmla="*/ 138 h 152"/>
                      <a:gd name="T48" fmla="*/ 309 w 438"/>
                      <a:gd name="T49" fmla="*/ 139 h 152"/>
                      <a:gd name="T50" fmla="*/ 314 w 438"/>
                      <a:gd name="T51" fmla="*/ 144 h 152"/>
                      <a:gd name="T52" fmla="*/ 307 w 438"/>
                      <a:gd name="T53" fmla="*/ 152 h 152"/>
                      <a:gd name="T54" fmla="*/ 0 w 438"/>
                      <a:gd name="T55" fmla="*/ 149 h 152"/>
                      <a:gd name="T56" fmla="*/ 73 w 438"/>
                      <a:gd name="T57" fmla="*/ 1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endParaRPr lang="en-AU"/>
                  </a:p>
                </p:txBody>
              </p:sp>
              <p:sp>
                <p:nvSpPr>
                  <p:cNvPr id="1108" name="Freeform 91"/>
                  <p:cNvSpPr>
                    <a:spLocks/>
                  </p:cNvSpPr>
                  <p:nvPr/>
                </p:nvSpPr>
                <p:spPr bwMode="ltGray">
                  <a:xfrm>
                    <a:off x="4731" y="240"/>
                    <a:ext cx="20" cy="55"/>
                  </a:xfrm>
                  <a:custGeom>
                    <a:avLst/>
                    <a:gdLst>
                      <a:gd name="T0" fmla="*/ 0 w 47"/>
                      <a:gd name="T1" fmla="*/ 2 h 165"/>
                      <a:gd name="T2" fmla="*/ 0 w 47"/>
                      <a:gd name="T3" fmla="*/ 1 h 165"/>
                      <a:gd name="T4" fmla="*/ 0 w 47"/>
                      <a:gd name="T5" fmla="*/ 1 h 165"/>
                      <a:gd name="T6" fmla="*/ 0 w 47"/>
                      <a:gd name="T7" fmla="*/ 0 h 165"/>
                      <a:gd name="T8" fmla="*/ 0 w 47"/>
                      <a:gd name="T9" fmla="*/ 0 h 165"/>
                      <a:gd name="T10" fmla="*/ 1 w 47"/>
                      <a:gd name="T11" fmla="*/ 0 h 165"/>
                      <a:gd name="T12" fmla="*/ 1 w 47"/>
                      <a:gd name="T13" fmla="*/ 0 h 165"/>
                      <a:gd name="T14" fmla="*/ 2 w 47"/>
                      <a:gd name="T15" fmla="*/ 1 h 165"/>
                      <a:gd name="T16" fmla="*/ 1 w 47"/>
                      <a:gd name="T17" fmla="*/ 1 h 165"/>
                      <a:gd name="T18" fmla="*/ 1 w 47"/>
                      <a:gd name="T19" fmla="*/ 2 h 165"/>
                      <a:gd name="T20" fmla="*/ 1 w 47"/>
                      <a:gd name="T21" fmla="*/ 2 h 165"/>
                      <a:gd name="T22" fmla="*/ 1 w 47"/>
                      <a:gd name="T23" fmla="*/ 2 h 165"/>
                      <a:gd name="T24" fmla="*/ 1 w 47"/>
                      <a:gd name="T25" fmla="*/ 2 h 165"/>
                      <a:gd name="T26" fmla="*/ 0 w 47"/>
                      <a:gd name="T27" fmla="*/ 2 h 165"/>
                      <a:gd name="T28" fmla="*/ 0 w 47"/>
                      <a:gd name="T29" fmla="*/ 2 h 165"/>
                      <a:gd name="T30" fmla="*/ 0 w 47"/>
                      <a:gd name="T31" fmla="*/ 2 h 165"/>
                      <a:gd name="T32" fmla="*/ 0 w 47"/>
                      <a:gd name="T33" fmla="*/ 2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endParaRPr lang="en-AU"/>
                  </a:p>
                </p:txBody>
              </p:sp>
              <p:sp>
                <p:nvSpPr>
                  <p:cNvPr id="1109" name="Freeform 92"/>
                  <p:cNvSpPr>
                    <a:spLocks/>
                  </p:cNvSpPr>
                  <p:nvPr/>
                </p:nvSpPr>
                <p:spPr bwMode="ltGray">
                  <a:xfrm>
                    <a:off x="4719" y="287"/>
                    <a:ext cx="59" cy="34"/>
                  </a:xfrm>
                  <a:custGeom>
                    <a:avLst/>
                    <a:gdLst>
                      <a:gd name="T0" fmla="*/ 1 w 138"/>
                      <a:gd name="T1" fmla="*/ 1 h 103"/>
                      <a:gd name="T2" fmla="*/ 1 w 138"/>
                      <a:gd name="T3" fmla="*/ 1 h 103"/>
                      <a:gd name="T4" fmla="*/ 2 w 138"/>
                      <a:gd name="T5" fmla="*/ 0 h 103"/>
                      <a:gd name="T6" fmla="*/ 2 w 138"/>
                      <a:gd name="T7" fmla="*/ 1 h 103"/>
                      <a:gd name="T8" fmla="*/ 2 w 138"/>
                      <a:gd name="T9" fmla="*/ 1 h 103"/>
                      <a:gd name="T10" fmla="*/ 3 w 138"/>
                      <a:gd name="T11" fmla="*/ 1 h 103"/>
                      <a:gd name="T12" fmla="*/ 4 w 138"/>
                      <a:gd name="T13" fmla="*/ 0 h 103"/>
                      <a:gd name="T14" fmla="*/ 4 w 138"/>
                      <a:gd name="T15" fmla="*/ 0 h 103"/>
                      <a:gd name="T16" fmla="*/ 5 w 138"/>
                      <a:gd name="T17" fmla="*/ 0 h 103"/>
                      <a:gd name="T18" fmla="*/ 3 w 138"/>
                      <a:gd name="T19" fmla="*/ 1 h 103"/>
                      <a:gd name="T20" fmla="*/ 3 w 138"/>
                      <a:gd name="T21" fmla="*/ 1 h 103"/>
                      <a:gd name="T22" fmla="*/ 2 w 138"/>
                      <a:gd name="T23" fmla="*/ 1 h 103"/>
                      <a:gd name="T24" fmla="*/ 2 w 138"/>
                      <a:gd name="T25" fmla="*/ 1 h 103"/>
                      <a:gd name="T26" fmla="*/ 1 w 138"/>
                      <a:gd name="T27" fmla="*/ 1 h 103"/>
                      <a:gd name="T28" fmla="*/ 1 w 138"/>
                      <a:gd name="T29" fmla="*/ 1 h 103"/>
                      <a:gd name="T30" fmla="*/ 1 w 138"/>
                      <a:gd name="T31" fmla="*/ 1 h 103"/>
                      <a:gd name="T32" fmla="*/ 0 w 138"/>
                      <a:gd name="T33" fmla="*/ 1 h 103"/>
                      <a:gd name="T34" fmla="*/ 0 w 138"/>
                      <a:gd name="T35" fmla="*/ 1 h 103"/>
                      <a:gd name="T36" fmla="*/ 1 w 138"/>
                      <a:gd name="T37" fmla="*/ 1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endParaRPr lang="en-AU"/>
                  </a:p>
                </p:txBody>
              </p:sp>
              <p:sp>
                <p:nvSpPr>
                  <p:cNvPr id="1110" name="Freeform 93"/>
                  <p:cNvSpPr>
                    <a:spLocks/>
                  </p:cNvSpPr>
                  <p:nvPr/>
                </p:nvSpPr>
                <p:spPr bwMode="ltGray">
                  <a:xfrm>
                    <a:off x="4656" y="319"/>
                    <a:ext cx="80" cy="72"/>
                  </a:xfrm>
                  <a:custGeom>
                    <a:avLst/>
                    <a:gdLst>
                      <a:gd name="T0" fmla="*/ 5 w 188"/>
                      <a:gd name="T1" fmla="*/ 0 h 214"/>
                      <a:gd name="T2" fmla="*/ 5 w 188"/>
                      <a:gd name="T3" fmla="*/ 0 h 214"/>
                      <a:gd name="T4" fmla="*/ 6 w 188"/>
                      <a:gd name="T5" fmla="*/ 0 h 214"/>
                      <a:gd name="T6" fmla="*/ 6 w 188"/>
                      <a:gd name="T7" fmla="*/ 0 h 214"/>
                      <a:gd name="T8" fmla="*/ 6 w 188"/>
                      <a:gd name="T9" fmla="*/ 1 h 214"/>
                      <a:gd name="T10" fmla="*/ 6 w 188"/>
                      <a:gd name="T11" fmla="*/ 1 h 214"/>
                      <a:gd name="T12" fmla="*/ 6 w 188"/>
                      <a:gd name="T13" fmla="*/ 1 h 214"/>
                      <a:gd name="T14" fmla="*/ 5 w 188"/>
                      <a:gd name="T15" fmla="*/ 2 h 214"/>
                      <a:gd name="T16" fmla="*/ 5 w 188"/>
                      <a:gd name="T17" fmla="*/ 2 h 214"/>
                      <a:gd name="T18" fmla="*/ 4 w 188"/>
                      <a:gd name="T19" fmla="*/ 2 h 214"/>
                      <a:gd name="T20" fmla="*/ 4 w 188"/>
                      <a:gd name="T21" fmla="*/ 2 h 214"/>
                      <a:gd name="T22" fmla="*/ 3 w 188"/>
                      <a:gd name="T23" fmla="*/ 2 h 214"/>
                      <a:gd name="T24" fmla="*/ 3 w 188"/>
                      <a:gd name="T25" fmla="*/ 2 h 214"/>
                      <a:gd name="T26" fmla="*/ 3 w 188"/>
                      <a:gd name="T27" fmla="*/ 2 h 214"/>
                      <a:gd name="T28" fmla="*/ 2 w 188"/>
                      <a:gd name="T29" fmla="*/ 2 h 214"/>
                      <a:gd name="T30" fmla="*/ 3 w 188"/>
                      <a:gd name="T31" fmla="*/ 2 h 214"/>
                      <a:gd name="T32" fmla="*/ 3 w 188"/>
                      <a:gd name="T33" fmla="*/ 2 h 214"/>
                      <a:gd name="T34" fmla="*/ 2 w 188"/>
                      <a:gd name="T35" fmla="*/ 2 h 214"/>
                      <a:gd name="T36" fmla="*/ 1 w 188"/>
                      <a:gd name="T37" fmla="*/ 2 h 214"/>
                      <a:gd name="T38" fmla="*/ 1 w 188"/>
                      <a:gd name="T39" fmla="*/ 2 h 214"/>
                      <a:gd name="T40" fmla="*/ 2 w 188"/>
                      <a:gd name="T41" fmla="*/ 2 h 214"/>
                      <a:gd name="T42" fmla="*/ 1 w 188"/>
                      <a:gd name="T43" fmla="*/ 2 h 214"/>
                      <a:gd name="T44" fmla="*/ 1 w 188"/>
                      <a:gd name="T45" fmla="*/ 2 h 214"/>
                      <a:gd name="T46" fmla="*/ 1 w 188"/>
                      <a:gd name="T47" fmla="*/ 2 h 214"/>
                      <a:gd name="T48" fmla="*/ 0 w 188"/>
                      <a:gd name="T49" fmla="*/ 3 h 214"/>
                      <a:gd name="T50" fmla="*/ 0 w 188"/>
                      <a:gd name="T51" fmla="*/ 3 h 214"/>
                      <a:gd name="T52" fmla="*/ 0 w 188"/>
                      <a:gd name="T53" fmla="*/ 2 h 214"/>
                      <a:gd name="T54" fmla="*/ 0 w 188"/>
                      <a:gd name="T55" fmla="*/ 2 h 214"/>
                      <a:gd name="T56" fmla="*/ 0 w 188"/>
                      <a:gd name="T57" fmla="*/ 2 h 214"/>
                      <a:gd name="T58" fmla="*/ 1 w 188"/>
                      <a:gd name="T59" fmla="*/ 2 h 214"/>
                      <a:gd name="T60" fmla="*/ 1 w 188"/>
                      <a:gd name="T61" fmla="*/ 1 h 214"/>
                      <a:gd name="T62" fmla="*/ 3 w 188"/>
                      <a:gd name="T63" fmla="*/ 1 h 214"/>
                      <a:gd name="T64" fmla="*/ 3 w 188"/>
                      <a:gd name="T65" fmla="*/ 1 h 214"/>
                      <a:gd name="T66" fmla="*/ 4 w 188"/>
                      <a:gd name="T67" fmla="*/ 1 h 214"/>
                      <a:gd name="T68" fmla="*/ 4 w 188"/>
                      <a:gd name="T69" fmla="*/ 1 h 214"/>
                      <a:gd name="T70" fmla="*/ 4 w 188"/>
                      <a:gd name="T71" fmla="*/ 1 h 214"/>
                      <a:gd name="T72" fmla="*/ 5 w 188"/>
                      <a:gd name="T73" fmla="*/ 1 h 214"/>
                      <a:gd name="T74" fmla="*/ 5 w 188"/>
                      <a:gd name="T75" fmla="*/ 1 h 214"/>
                      <a:gd name="T76" fmla="*/ 5 w 188"/>
                      <a:gd name="T77" fmla="*/ 0 h 214"/>
                      <a:gd name="T78" fmla="*/ 5 w 188"/>
                      <a:gd name="T79" fmla="*/ 0 h 214"/>
                      <a:gd name="T80" fmla="*/ 5 w 188"/>
                      <a:gd name="T81" fmla="*/ 0 h 2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endParaRPr lang="en-AU"/>
                  </a:p>
                </p:txBody>
              </p:sp>
              <p:sp>
                <p:nvSpPr>
                  <p:cNvPr id="1111" name="Freeform 94"/>
                  <p:cNvSpPr>
                    <a:spLocks/>
                  </p:cNvSpPr>
                  <p:nvPr/>
                </p:nvSpPr>
                <p:spPr bwMode="ltGray">
                  <a:xfrm>
                    <a:off x="4709" y="340"/>
                    <a:ext cx="6" cy="4"/>
                  </a:xfrm>
                  <a:custGeom>
                    <a:avLst/>
                    <a:gdLst>
                      <a:gd name="T0" fmla="*/ 0 w 13"/>
                      <a:gd name="T1" fmla="*/ 0 h 13"/>
                      <a:gd name="T2" fmla="*/ 0 w 13"/>
                      <a:gd name="T3" fmla="*/ 0 h 13"/>
                      <a:gd name="T4" fmla="*/ 0 w 13"/>
                      <a:gd name="T5" fmla="*/ 0 h 13"/>
                      <a:gd name="T6" fmla="*/ 0 60000 65536"/>
                      <a:gd name="T7" fmla="*/ 0 60000 65536"/>
                      <a:gd name="T8" fmla="*/ 0 60000 65536"/>
                    </a:gdLst>
                    <a:ahLst/>
                    <a:cxnLst>
                      <a:cxn ang="T6">
                        <a:pos x="T0" y="T1"/>
                      </a:cxn>
                      <a:cxn ang="T7">
                        <a:pos x="T2" y="T3"/>
                      </a:cxn>
                      <a:cxn ang="T8">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endParaRPr lang="en-AU"/>
                  </a:p>
                </p:txBody>
              </p:sp>
              <p:sp>
                <p:nvSpPr>
                  <p:cNvPr id="1112" name="Freeform 95"/>
                  <p:cNvSpPr>
                    <a:spLocks/>
                  </p:cNvSpPr>
                  <p:nvPr/>
                </p:nvSpPr>
                <p:spPr bwMode="ltGray">
                  <a:xfrm>
                    <a:off x="4261" y="389"/>
                    <a:ext cx="347" cy="189"/>
                  </a:xfrm>
                  <a:custGeom>
                    <a:avLst/>
                    <a:gdLst>
                      <a:gd name="T0" fmla="*/ 27 w 812"/>
                      <a:gd name="T1" fmla="*/ 0 h 564"/>
                      <a:gd name="T2" fmla="*/ 26 w 812"/>
                      <a:gd name="T3" fmla="*/ 1 h 564"/>
                      <a:gd name="T4" fmla="*/ 25 w 812"/>
                      <a:gd name="T5" fmla="*/ 2 h 564"/>
                      <a:gd name="T6" fmla="*/ 24 w 812"/>
                      <a:gd name="T7" fmla="*/ 2 h 564"/>
                      <a:gd name="T8" fmla="*/ 21 w 812"/>
                      <a:gd name="T9" fmla="*/ 2 h 564"/>
                      <a:gd name="T10" fmla="*/ 21 w 812"/>
                      <a:gd name="T11" fmla="*/ 3 h 564"/>
                      <a:gd name="T12" fmla="*/ 20 w 812"/>
                      <a:gd name="T13" fmla="*/ 3 h 564"/>
                      <a:gd name="T14" fmla="*/ 21 w 812"/>
                      <a:gd name="T15" fmla="*/ 2 h 564"/>
                      <a:gd name="T16" fmla="*/ 19 w 812"/>
                      <a:gd name="T17" fmla="*/ 2 h 564"/>
                      <a:gd name="T18" fmla="*/ 19 w 812"/>
                      <a:gd name="T19" fmla="*/ 3 h 564"/>
                      <a:gd name="T20" fmla="*/ 20 w 812"/>
                      <a:gd name="T21" fmla="*/ 4 h 564"/>
                      <a:gd name="T22" fmla="*/ 20 w 812"/>
                      <a:gd name="T23" fmla="*/ 5 h 564"/>
                      <a:gd name="T24" fmla="*/ 18 w 812"/>
                      <a:gd name="T25" fmla="*/ 5 h 564"/>
                      <a:gd name="T26" fmla="*/ 18 w 812"/>
                      <a:gd name="T27" fmla="*/ 5 h 564"/>
                      <a:gd name="T28" fmla="*/ 16 w 812"/>
                      <a:gd name="T29" fmla="*/ 4 h 564"/>
                      <a:gd name="T30" fmla="*/ 15 w 812"/>
                      <a:gd name="T31" fmla="*/ 4 h 564"/>
                      <a:gd name="T32" fmla="*/ 15 w 812"/>
                      <a:gd name="T33" fmla="*/ 5 h 564"/>
                      <a:gd name="T34" fmla="*/ 17 w 812"/>
                      <a:gd name="T35" fmla="*/ 6 h 564"/>
                      <a:gd name="T36" fmla="*/ 17 w 812"/>
                      <a:gd name="T37" fmla="*/ 7 h 564"/>
                      <a:gd name="T38" fmla="*/ 18 w 812"/>
                      <a:gd name="T39" fmla="*/ 7 h 564"/>
                      <a:gd name="T40" fmla="*/ 16 w 812"/>
                      <a:gd name="T41" fmla="*/ 7 h 564"/>
                      <a:gd name="T42" fmla="*/ 16 w 812"/>
                      <a:gd name="T43" fmla="*/ 6 h 564"/>
                      <a:gd name="T44" fmla="*/ 14 w 812"/>
                      <a:gd name="T45" fmla="*/ 5 h 564"/>
                      <a:gd name="T46" fmla="*/ 14 w 812"/>
                      <a:gd name="T47" fmla="*/ 4 h 564"/>
                      <a:gd name="T48" fmla="*/ 14 w 812"/>
                      <a:gd name="T49" fmla="*/ 3 h 564"/>
                      <a:gd name="T50" fmla="*/ 14 w 812"/>
                      <a:gd name="T51" fmla="*/ 3 h 564"/>
                      <a:gd name="T52" fmla="*/ 13 w 812"/>
                      <a:gd name="T53" fmla="*/ 3 h 564"/>
                      <a:gd name="T54" fmla="*/ 12 w 812"/>
                      <a:gd name="T55" fmla="*/ 2 h 564"/>
                      <a:gd name="T56" fmla="*/ 11 w 812"/>
                      <a:gd name="T57" fmla="*/ 2 h 564"/>
                      <a:gd name="T58" fmla="*/ 10 w 812"/>
                      <a:gd name="T59" fmla="*/ 2 h 564"/>
                      <a:gd name="T60" fmla="*/ 8 w 812"/>
                      <a:gd name="T61" fmla="*/ 3 h 564"/>
                      <a:gd name="T62" fmla="*/ 6 w 812"/>
                      <a:gd name="T63" fmla="*/ 3 h 564"/>
                      <a:gd name="T64" fmla="*/ 6 w 812"/>
                      <a:gd name="T65" fmla="*/ 3 h 564"/>
                      <a:gd name="T66" fmla="*/ 5 w 812"/>
                      <a:gd name="T67" fmla="*/ 4 h 564"/>
                      <a:gd name="T68" fmla="*/ 5 w 812"/>
                      <a:gd name="T69" fmla="*/ 4 h 564"/>
                      <a:gd name="T70" fmla="*/ 4 w 812"/>
                      <a:gd name="T71" fmla="*/ 5 h 564"/>
                      <a:gd name="T72" fmla="*/ 3 w 812"/>
                      <a:gd name="T73" fmla="*/ 5 h 564"/>
                      <a:gd name="T74" fmla="*/ 2 w 812"/>
                      <a:gd name="T75" fmla="*/ 3 h 564"/>
                      <a:gd name="T76" fmla="*/ 3 w 812"/>
                      <a:gd name="T77" fmla="*/ 2 h 564"/>
                      <a:gd name="T78" fmla="*/ 1 w 812"/>
                      <a:gd name="T79" fmla="*/ 2 h 564"/>
                      <a:gd name="T80" fmla="*/ 1 w 812"/>
                      <a:gd name="T81" fmla="*/ 2 h 564"/>
                      <a:gd name="T82" fmla="*/ 1 w 812"/>
                      <a:gd name="T83" fmla="*/ 2 h 564"/>
                      <a:gd name="T84" fmla="*/ 0 w 812"/>
                      <a:gd name="T85" fmla="*/ 1 h 564"/>
                      <a:gd name="T86" fmla="*/ 26 w 812"/>
                      <a:gd name="T87" fmla="*/ 0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endParaRPr lang="en-AU"/>
                  </a:p>
                </p:txBody>
              </p:sp>
              <p:sp>
                <p:nvSpPr>
                  <p:cNvPr id="1113" name="Freeform 96"/>
                  <p:cNvSpPr>
                    <a:spLocks/>
                  </p:cNvSpPr>
                  <p:nvPr/>
                </p:nvSpPr>
                <p:spPr bwMode="ltGray">
                  <a:xfrm>
                    <a:off x="4322" y="519"/>
                    <a:ext cx="19" cy="29"/>
                  </a:xfrm>
                  <a:custGeom>
                    <a:avLst/>
                    <a:gdLst>
                      <a:gd name="T0" fmla="*/ 0 w 43"/>
                      <a:gd name="T1" fmla="*/ 0 h 85"/>
                      <a:gd name="T2" fmla="*/ 1 w 43"/>
                      <a:gd name="T3" fmla="*/ 0 h 85"/>
                      <a:gd name="T4" fmla="*/ 1 w 43"/>
                      <a:gd name="T5" fmla="*/ 0 h 85"/>
                      <a:gd name="T6" fmla="*/ 1 w 43"/>
                      <a:gd name="T7" fmla="*/ 1 h 85"/>
                      <a:gd name="T8" fmla="*/ 0 w 43"/>
                      <a:gd name="T9" fmla="*/ 1 h 85"/>
                      <a:gd name="T10" fmla="*/ 0 w 43"/>
                      <a:gd name="T11" fmla="*/ 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endParaRPr lang="en-AU"/>
                  </a:p>
                </p:txBody>
              </p:sp>
              <p:sp>
                <p:nvSpPr>
                  <p:cNvPr id="1114" name="Freeform 97"/>
                  <p:cNvSpPr>
                    <a:spLocks/>
                  </p:cNvSpPr>
                  <p:nvPr/>
                </p:nvSpPr>
                <p:spPr bwMode="ltGray">
                  <a:xfrm>
                    <a:off x="4588" y="421"/>
                    <a:ext cx="18" cy="24"/>
                  </a:xfrm>
                  <a:custGeom>
                    <a:avLst/>
                    <a:gdLst>
                      <a:gd name="T0" fmla="*/ 0 w 44"/>
                      <a:gd name="T1" fmla="*/ 0 h 74"/>
                      <a:gd name="T2" fmla="*/ 1 w 44"/>
                      <a:gd name="T3" fmla="*/ 0 h 74"/>
                      <a:gd name="T4" fmla="*/ 1 w 44"/>
                      <a:gd name="T5" fmla="*/ 0 h 74"/>
                      <a:gd name="T6" fmla="*/ 1 w 44"/>
                      <a:gd name="T7" fmla="*/ 0 h 74"/>
                      <a:gd name="T8" fmla="*/ 0 w 44"/>
                      <a:gd name="T9" fmla="*/ 1 h 74"/>
                      <a:gd name="T10" fmla="*/ 0 w 44"/>
                      <a:gd name="T11" fmla="*/ 1 h 74"/>
                      <a:gd name="T12" fmla="*/ 0 w 44"/>
                      <a:gd name="T13" fmla="*/ 0 h 74"/>
                      <a:gd name="T14" fmla="*/ 0 w 44"/>
                      <a:gd name="T15" fmla="*/ 0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endParaRPr lang="en-AU"/>
                  </a:p>
                </p:txBody>
              </p:sp>
              <p:sp>
                <p:nvSpPr>
                  <p:cNvPr id="1115" name="Freeform 98"/>
                  <p:cNvSpPr>
                    <a:spLocks/>
                  </p:cNvSpPr>
                  <p:nvPr/>
                </p:nvSpPr>
                <p:spPr bwMode="ltGray">
                  <a:xfrm>
                    <a:off x="4639" y="409"/>
                    <a:ext cx="9" cy="10"/>
                  </a:xfrm>
                  <a:custGeom>
                    <a:avLst/>
                    <a:gdLst>
                      <a:gd name="T0" fmla="*/ 0 w 20"/>
                      <a:gd name="T1" fmla="*/ 0 h 30"/>
                      <a:gd name="T2" fmla="*/ 0 w 20"/>
                      <a:gd name="T3" fmla="*/ 0 h 30"/>
                      <a:gd name="T4" fmla="*/ 0 w 20"/>
                      <a:gd name="T5" fmla="*/ 0 h 30"/>
                      <a:gd name="T6" fmla="*/ 0 60000 65536"/>
                      <a:gd name="T7" fmla="*/ 0 60000 65536"/>
                      <a:gd name="T8" fmla="*/ 0 60000 65536"/>
                    </a:gdLst>
                    <a:ahLst/>
                    <a:cxnLst>
                      <a:cxn ang="T6">
                        <a:pos x="T0" y="T1"/>
                      </a:cxn>
                      <a:cxn ang="T7">
                        <a:pos x="T2" y="T3"/>
                      </a:cxn>
                      <a:cxn ang="T8">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endParaRPr lang="en-AU"/>
                  </a:p>
                </p:txBody>
              </p:sp>
              <p:sp>
                <p:nvSpPr>
                  <p:cNvPr id="1116" name="Freeform 99"/>
                  <p:cNvSpPr>
                    <a:spLocks/>
                  </p:cNvSpPr>
                  <p:nvPr/>
                </p:nvSpPr>
                <p:spPr bwMode="ltGray">
                  <a:xfrm>
                    <a:off x="3709" y="315"/>
                    <a:ext cx="433" cy="354"/>
                  </a:xfrm>
                  <a:custGeom>
                    <a:avLst/>
                    <a:gdLst>
                      <a:gd name="T0" fmla="*/ 78 w 682"/>
                      <a:gd name="T1" fmla="*/ 76 h 557"/>
                      <a:gd name="T2" fmla="*/ 79 w 682"/>
                      <a:gd name="T3" fmla="*/ 74 h 557"/>
                      <a:gd name="T4" fmla="*/ 81 w 682"/>
                      <a:gd name="T5" fmla="*/ 67 h 557"/>
                      <a:gd name="T6" fmla="*/ 50 w 682"/>
                      <a:gd name="T7" fmla="*/ 47 h 557"/>
                      <a:gd name="T8" fmla="*/ 46 w 682"/>
                      <a:gd name="T9" fmla="*/ 57 h 557"/>
                      <a:gd name="T10" fmla="*/ 49 w 682"/>
                      <a:gd name="T11" fmla="*/ 90 h 557"/>
                      <a:gd name="T12" fmla="*/ 46 w 682"/>
                      <a:gd name="T13" fmla="*/ 81 h 557"/>
                      <a:gd name="T14" fmla="*/ 39 w 682"/>
                      <a:gd name="T15" fmla="*/ 71 h 557"/>
                      <a:gd name="T16" fmla="*/ 40 w 682"/>
                      <a:gd name="T17" fmla="*/ 67 h 557"/>
                      <a:gd name="T18" fmla="*/ 40 w 682"/>
                      <a:gd name="T19" fmla="*/ 64 h 557"/>
                      <a:gd name="T20" fmla="*/ 36 w 682"/>
                      <a:gd name="T21" fmla="*/ 61 h 557"/>
                      <a:gd name="T22" fmla="*/ 32 w 682"/>
                      <a:gd name="T23" fmla="*/ 57 h 557"/>
                      <a:gd name="T24" fmla="*/ 24 w 682"/>
                      <a:gd name="T25" fmla="*/ 58 h 557"/>
                      <a:gd name="T26" fmla="*/ 20 w 682"/>
                      <a:gd name="T27" fmla="*/ 59 h 557"/>
                      <a:gd name="T28" fmla="*/ 13 w 682"/>
                      <a:gd name="T29" fmla="*/ 59 h 557"/>
                      <a:gd name="T30" fmla="*/ 4 w 682"/>
                      <a:gd name="T31" fmla="*/ 51 h 557"/>
                      <a:gd name="T32" fmla="*/ 2 w 682"/>
                      <a:gd name="T33" fmla="*/ 48 h 557"/>
                      <a:gd name="T34" fmla="*/ 0 w 682"/>
                      <a:gd name="T35" fmla="*/ 43 h 557"/>
                      <a:gd name="T36" fmla="*/ 4 w 682"/>
                      <a:gd name="T37" fmla="*/ 35 h 557"/>
                      <a:gd name="T38" fmla="*/ 5 w 682"/>
                      <a:gd name="T39" fmla="*/ 29 h 557"/>
                      <a:gd name="T40" fmla="*/ 8 w 682"/>
                      <a:gd name="T41" fmla="*/ 24 h 557"/>
                      <a:gd name="T42" fmla="*/ 13 w 682"/>
                      <a:gd name="T43" fmla="*/ 19 h 557"/>
                      <a:gd name="T44" fmla="*/ 27 w 682"/>
                      <a:gd name="T45" fmla="*/ 11 h 557"/>
                      <a:gd name="T46" fmla="*/ 36 w 682"/>
                      <a:gd name="T47" fmla="*/ 5 h 557"/>
                      <a:gd name="T48" fmla="*/ 42 w 682"/>
                      <a:gd name="T49" fmla="*/ 1 h 557"/>
                      <a:gd name="T50" fmla="*/ 59 w 682"/>
                      <a:gd name="T51" fmla="*/ 1 h 557"/>
                      <a:gd name="T52" fmla="*/ 65 w 682"/>
                      <a:gd name="T53" fmla="*/ 0 h 557"/>
                      <a:gd name="T54" fmla="*/ 62 w 682"/>
                      <a:gd name="T55" fmla="*/ 6 h 557"/>
                      <a:gd name="T56" fmla="*/ 72 w 682"/>
                      <a:gd name="T57" fmla="*/ 14 h 557"/>
                      <a:gd name="T58" fmla="*/ 81 w 682"/>
                      <a:gd name="T59" fmla="*/ 12 h 557"/>
                      <a:gd name="T60" fmla="*/ 86 w 682"/>
                      <a:gd name="T61" fmla="*/ 13 h 557"/>
                      <a:gd name="T62" fmla="*/ 91 w 682"/>
                      <a:gd name="T63" fmla="*/ 16 h 557"/>
                      <a:gd name="T64" fmla="*/ 93 w 682"/>
                      <a:gd name="T65" fmla="*/ 31 h 557"/>
                      <a:gd name="T66" fmla="*/ 93 w 682"/>
                      <a:gd name="T67" fmla="*/ 39 h 557"/>
                      <a:gd name="T68" fmla="*/ 97 w 682"/>
                      <a:gd name="T69" fmla="*/ 46 h 557"/>
                      <a:gd name="T70" fmla="*/ 105 w 682"/>
                      <a:gd name="T71" fmla="*/ 49 h 557"/>
                      <a:gd name="T72" fmla="*/ 110 w 682"/>
                      <a:gd name="T73" fmla="*/ 48 h 557"/>
                      <a:gd name="T74" fmla="*/ 108 w 682"/>
                      <a:gd name="T75" fmla="*/ 55 h 557"/>
                      <a:gd name="T76" fmla="*/ 97 w 682"/>
                      <a:gd name="T77" fmla="*/ 67 h 557"/>
                      <a:gd name="T78" fmla="*/ 89 w 682"/>
                      <a:gd name="T79" fmla="*/ 79 h 557"/>
                      <a:gd name="T80" fmla="*/ 90 w 682"/>
                      <a:gd name="T81" fmla="*/ 83 h 557"/>
                      <a:gd name="T82" fmla="*/ 70 w 682"/>
                      <a:gd name="T83" fmla="*/ 90 h 5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endParaRPr lang="en-AU"/>
                  </a:p>
                </p:txBody>
              </p:sp>
              <p:sp>
                <p:nvSpPr>
                  <p:cNvPr id="1117" name="Freeform 100"/>
                  <p:cNvSpPr>
                    <a:spLocks/>
                  </p:cNvSpPr>
                  <p:nvPr/>
                </p:nvSpPr>
                <p:spPr bwMode="ltGray">
                  <a:xfrm>
                    <a:off x="3877" y="448"/>
                    <a:ext cx="163" cy="221"/>
                  </a:xfrm>
                  <a:custGeom>
                    <a:avLst/>
                    <a:gdLst>
                      <a:gd name="T0" fmla="*/ 39 w 257"/>
                      <a:gd name="T1" fmla="*/ 57 h 347"/>
                      <a:gd name="T2" fmla="*/ 38 w 257"/>
                      <a:gd name="T3" fmla="*/ 50 h 347"/>
                      <a:gd name="T4" fmla="*/ 36 w 257"/>
                      <a:gd name="T5" fmla="*/ 48 h 347"/>
                      <a:gd name="T6" fmla="*/ 35 w 257"/>
                      <a:gd name="T7" fmla="*/ 44 h 347"/>
                      <a:gd name="T8" fmla="*/ 34 w 257"/>
                      <a:gd name="T9" fmla="*/ 42 h 347"/>
                      <a:gd name="T10" fmla="*/ 34 w 257"/>
                      <a:gd name="T11" fmla="*/ 38 h 347"/>
                      <a:gd name="T12" fmla="*/ 34 w 257"/>
                      <a:gd name="T13" fmla="*/ 35 h 347"/>
                      <a:gd name="T14" fmla="*/ 37 w 257"/>
                      <a:gd name="T15" fmla="*/ 33 h 347"/>
                      <a:gd name="T16" fmla="*/ 41 w 257"/>
                      <a:gd name="T17" fmla="*/ 32 h 347"/>
                      <a:gd name="T18" fmla="*/ 41 w 257"/>
                      <a:gd name="T19" fmla="*/ 22 h 347"/>
                      <a:gd name="T20" fmla="*/ 9 w 257"/>
                      <a:gd name="T21" fmla="*/ 16 h 347"/>
                      <a:gd name="T22" fmla="*/ 5 w 257"/>
                      <a:gd name="T23" fmla="*/ 16 h 347"/>
                      <a:gd name="T24" fmla="*/ 3 w 257"/>
                      <a:gd name="T25" fmla="*/ 17 h 347"/>
                      <a:gd name="T26" fmla="*/ 0 w 257"/>
                      <a:gd name="T27" fmla="*/ 25 h 347"/>
                      <a:gd name="T28" fmla="*/ 15 w 257"/>
                      <a:gd name="T29" fmla="*/ 57 h 347"/>
                      <a:gd name="T30" fmla="*/ 39 w 257"/>
                      <a:gd name="T31" fmla="*/ 57 h 3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endParaRPr lang="en-AU"/>
                  </a:p>
                </p:txBody>
              </p:sp>
              <p:sp>
                <p:nvSpPr>
                  <p:cNvPr id="1118" name="Freeform 101"/>
                  <p:cNvSpPr>
                    <a:spLocks/>
                  </p:cNvSpPr>
                  <p:nvPr/>
                </p:nvSpPr>
                <p:spPr bwMode="ltGray">
                  <a:xfrm>
                    <a:off x="4164" y="611"/>
                    <a:ext cx="7" cy="12"/>
                  </a:xfrm>
                  <a:custGeom>
                    <a:avLst/>
                    <a:gdLst>
                      <a:gd name="T0" fmla="*/ 0 w 19"/>
                      <a:gd name="T1" fmla="*/ 0 h 37"/>
                      <a:gd name="T2" fmla="*/ 0 w 19"/>
                      <a:gd name="T3" fmla="*/ 0 h 37"/>
                      <a:gd name="T4" fmla="*/ 0 w 19"/>
                      <a:gd name="T5" fmla="*/ 0 h 37"/>
                      <a:gd name="T6" fmla="*/ 0 60000 65536"/>
                      <a:gd name="T7" fmla="*/ 0 60000 65536"/>
                      <a:gd name="T8" fmla="*/ 0 60000 65536"/>
                    </a:gdLst>
                    <a:ahLst/>
                    <a:cxnLst>
                      <a:cxn ang="T6">
                        <a:pos x="T0" y="T1"/>
                      </a:cxn>
                      <a:cxn ang="T7">
                        <a:pos x="T2" y="T3"/>
                      </a:cxn>
                      <a:cxn ang="T8">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endParaRPr lang="en-AU"/>
                  </a:p>
                </p:txBody>
              </p:sp>
              <p:sp>
                <p:nvSpPr>
                  <p:cNvPr id="1119" name="Freeform 102"/>
                  <p:cNvSpPr>
                    <a:spLocks/>
                  </p:cNvSpPr>
                  <p:nvPr/>
                </p:nvSpPr>
                <p:spPr bwMode="ltGray">
                  <a:xfrm>
                    <a:off x="4155" y="497"/>
                    <a:ext cx="9" cy="7"/>
                  </a:xfrm>
                  <a:custGeom>
                    <a:avLst/>
                    <a:gdLst>
                      <a:gd name="T0" fmla="*/ 0 w 22"/>
                      <a:gd name="T1" fmla="*/ 0 h 20"/>
                      <a:gd name="T2" fmla="*/ 0 w 22"/>
                      <a:gd name="T3" fmla="*/ 0 h 20"/>
                      <a:gd name="T4" fmla="*/ 0 w 22"/>
                      <a:gd name="T5" fmla="*/ 0 h 20"/>
                      <a:gd name="T6" fmla="*/ 0 w 22"/>
                      <a:gd name="T7" fmla="*/ 0 h 20"/>
                      <a:gd name="T8" fmla="*/ 0 w 22"/>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endParaRPr lang="en-AU"/>
                  </a:p>
                </p:txBody>
              </p:sp>
              <p:sp>
                <p:nvSpPr>
                  <p:cNvPr id="1120" name="Freeform 103"/>
                  <p:cNvSpPr>
                    <a:spLocks/>
                  </p:cNvSpPr>
                  <p:nvPr/>
                </p:nvSpPr>
                <p:spPr bwMode="ltGray">
                  <a:xfrm>
                    <a:off x="3760" y="357"/>
                    <a:ext cx="25" cy="10"/>
                  </a:xfrm>
                  <a:custGeom>
                    <a:avLst/>
                    <a:gdLst>
                      <a:gd name="T0" fmla="*/ 1 w 57"/>
                      <a:gd name="T1" fmla="*/ 0 h 30"/>
                      <a:gd name="T2" fmla="*/ 1 w 57"/>
                      <a:gd name="T3" fmla="*/ 0 h 30"/>
                      <a:gd name="T4" fmla="*/ 1 w 57"/>
                      <a:gd name="T5" fmla="*/ 0 h 30"/>
                      <a:gd name="T6" fmla="*/ 1 w 57"/>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endParaRPr lang="en-AU"/>
                  </a:p>
                </p:txBody>
              </p:sp>
              <p:sp>
                <p:nvSpPr>
                  <p:cNvPr id="1121" name="Freeform 104"/>
                  <p:cNvSpPr>
                    <a:spLocks/>
                  </p:cNvSpPr>
                  <p:nvPr/>
                </p:nvSpPr>
                <p:spPr bwMode="ltGray">
                  <a:xfrm>
                    <a:off x="4062" y="265"/>
                    <a:ext cx="295" cy="233"/>
                  </a:xfrm>
                  <a:custGeom>
                    <a:avLst/>
                    <a:gdLst>
                      <a:gd name="T0" fmla="*/ 16 w 693"/>
                      <a:gd name="T1" fmla="*/ 6 h 696"/>
                      <a:gd name="T2" fmla="*/ 13 w 693"/>
                      <a:gd name="T3" fmla="*/ 6 h 696"/>
                      <a:gd name="T4" fmla="*/ 11 w 693"/>
                      <a:gd name="T5" fmla="*/ 5 h 696"/>
                      <a:gd name="T6" fmla="*/ 9 w 693"/>
                      <a:gd name="T7" fmla="*/ 5 h 696"/>
                      <a:gd name="T8" fmla="*/ 8 w 693"/>
                      <a:gd name="T9" fmla="*/ 5 h 696"/>
                      <a:gd name="T10" fmla="*/ 9 w 693"/>
                      <a:gd name="T11" fmla="*/ 5 h 696"/>
                      <a:gd name="T12" fmla="*/ 10 w 693"/>
                      <a:gd name="T13" fmla="*/ 6 h 696"/>
                      <a:gd name="T14" fmla="*/ 11 w 693"/>
                      <a:gd name="T15" fmla="*/ 6 h 696"/>
                      <a:gd name="T16" fmla="*/ 11 w 693"/>
                      <a:gd name="T17" fmla="*/ 7 h 696"/>
                      <a:gd name="T18" fmla="*/ 10 w 693"/>
                      <a:gd name="T19" fmla="*/ 7 h 696"/>
                      <a:gd name="T20" fmla="*/ 9 w 693"/>
                      <a:gd name="T21" fmla="*/ 8 h 696"/>
                      <a:gd name="T22" fmla="*/ 7 w 693"/>
                      <a:gd name="T23" fmla="*/ 8 h 696"/>
                      <a:gd name="T24" fmla="*/ 3 w 693"/>
                      <a:gd name="T25" fmla="*/ 9 h 696"/>
                      <a:gd name="T26" fmla="*/ 3 w 693"/>
                      <a:gd name="T27" fmla="*/ 8 h 696"/>
                      <a:gd name="T28" fmla="*/ 1 w 693"/>
                      <a:gd name="T29" fmla="*/ 7 h 696"/>
                      <a:gd name="T30" fmla="*/ 1 w 693"/>
                      <a:gd name="T31" fmla="*/ 6 h 696"/>
                      <a:gd name="T32" fmla="*/ 2 w 693"/>
                      <a:gd name="T33" fmla="*/ 4 h 696"/>
                      <a:gd name="T34" fmla="*/ 0 w 693"/>
                      <a:gd name="T35" fmla="*/ 5 h 696"/>
                      <a:gd name="T36" fmla="*/ 3 w 693"/>
                      <a:gd name="T37" fmla="*/ 3 h 696"/>
                      <a:gd name="T38" fmla="*/ 4 w 693"/>
                      <a:gd name="T39" fmla="*/ 3 h 696"/>
                      <a:gd name="T40" fmla="*/ 1 w 693"/>
                      <a:gd name="T41" fmla="*/ 3 h 696"/>
                      <a:gd name="T42" fmla="*/ 0 w 693"/>
                      <a:gd name="T43" fmla="*/ 2 h 696"/>
                      <a:gd name="T44" fmla="*/ 1 w 693"/>
                      <a:gd name="T45" fmla="*/ 2 h 696"/>
                      <a:gd name="T46" fmla="*/ 3 w 693"/>
                      <a:gd name="T47" fmla="*/ 1 h 696"/>
                      <a:gd name="T48" fmla="*/ 7 w 693"/>
                      <a:gd name="T49" fmla="*/ 2 h 696"/>
                      <a:gd name="T50" fmla="*/ 7 w 693"/>
                      <a:gd name="T51" fmla="*/ 1 h 696"/>
                      <a:gd name="T52" fmla="*/ 9 w 693"/>
                      <a:gd name="T53" fmla="*/ 0 h 696"/>
                      <a:gd name="T54" fmla="*/ 12 w 693"/>
                      <a:gd name="T55" fmla="*/ 1 h 696"/>
                      <a:gd name="T56" fmla="*/ 11 w 693"/>
                      <a:gd name="T57" fmla="*/ 1 h 696"/>
                      <a:gd name="T58" fmla="*/ 10 w 693"/>
                      <a:gd name="T59" fmla="*/ 2 h 696"/>
                      <a:gd name="T60" fmla="*/ 12 w 693"/>
                      <a:gd name="T61" fmla="*/ 2 h 696"/>
                      <a:gd name="T62" fmla="*/ 12 w 693"/>
                      <a:gd name="T63" fmla="*/ 2 h 696"/>
                      <a:gd name="T64" fmla="*/ 14 w 693"/>
                      <a:gd name="T65" fmla="*/ 1 h 696"/>
                      <a:gd name="T66" fmla="*/ 16 w 693"/>
                      <a:gd name="T67" fmla="*/ 1 h 696"/>
                      <a:gd name="T68" fmla="*/ 17 w 693"/>
                      <a:gd name="T69" fmla="*/ 1 h 696"/>
                      <a:gd name="T70" fmla="*/ 18 w 693"/>
                      <a:gd name="T71" fmla="*/ 6 h 6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endParaRPr lang="en-AU"/>
                  </a:p>
                </p:txBody>
              </p:sp>
              <p:sp>
                <p:nvSpPr>
                  <p:cNvPr id="1122" name="Freeform 105"/>
                  <p:cNvSpPr>
                    <a:spLocks/>
                  </p:cNvSpPr>
                  <p:nvPr/>
                </p:nvSpPr>
                <p:spPr bwMode="ltGray">
                  <a:xfrm>
                    <a:off x="3861" y="247"/>
                    <a:ext cx="591" cy="95"/>
                  </a:xfrm>
                  <a:custGeom>
                    <a:avLst/>
                    <a:gdLst>
                      <a:gd name="T0" fmla="*/ 134 w 931"/>
                      <a:gd name="T1" fmla="*/ 0 h 149"/>
                      <a:gd name="T2" fmla="*/ 23 w 931"/>
                      <a:gd name="T3" fmla="*/ 4 h 149"/>
                      <a:gd name="T4" fmla="*/ 15 w 931"/>
                      <a:gd name="T5" fmla="*/ 7 h 149"/>
                      <a:gd name="T6" fmla="*/ 10 w 931"/>
                      <a:gd name="T7" fmla="*/ 7 h 149"/>
                      <a:gd name="T8" fmla="*/ 4 w 931"/>
                      <a:gd name="T9" fmla="*/ 13 h 149"/>
                      <a:gd name="T10" fmla="*/ 0 w 931"/>
                      <a:gd name="T11" fmla="*/ 17 h 149"/>
                      <a:gd name="T12" fmla="*/ 10 w 931"/>
                      <a:gd name="T13" fmla="*/ 19 h 149"/>
                      <a:gd name="T14" fmla="*/ 16 w 931"/>
                      <a:gd name="T15" fmla="*/ 16 h 149"/>
                      <a:gd name="T16" fmla="*/ 18 w 931"/>
                      <a:gd name="T17" fmla="*/ 14 h 149"/>
                      <a:gd name="T18" fmla="*/ 27 w 931"/>
                      <a:gd name="T19" fmla="*/ 8 h 149"/>
                      <a:gd name="T20" fmla="*/ 35 w 931"/>
                      <a:gd name="T21" fmla="*/ 7 h 149"/>
                      <a:gd name="T22" fmla="*/ 38 w 931"/>
                      <a:gd name="T23" fmla="*/ 15 h 149"/>
                      <a:gd name="T24" fmla="*/ 30 w 931"/>
                      <a:gd name="T25" fmla="*/ 18 h 149"/>
                      <a:gd name="T26" fmla="*/ 37 w 931"/>
                      <a:gd name="T27" fmla="*/ 18 h 149"/>
                      <a:gd name="T28" fmla="*/ 41 w 931"/>
                      <a:gd name="T29" fmla="*/ 15 h 149"/>
                      <a:gd name="T30" fmla="*/ 43 w 931"/>
                      <a:gd name="T31" fmla="*/ 15 h 149"/>
                      <a:gd name="T32" fmla="*/ 41 w 931"/>
                      <a:gd name="T33" fmla="*/ 9 h 149"/>
                      <a:gd name="T34" fmla="*/ 43 w 931"/>
                      <a:gd name="T35" fmla="*/ 7 h 149"/>
                      <a:gd name="T36" fmla="*/ 45 w 931"/>
                      <a:gd name="T37" fmla="*/ 15 h 149"/>
                      <a:gd name="T38" fmla="*/ 43 w 931"/>
                      <a:gd name="T39" fmla="*/ 18 h 149"/>
                      <a:gd name="T40" fmla="*/ 48 w 931"/>
                      <a:gd name="T41" fmla="*/ 22 h 149"/>
                      <a:gd name="T42" fmla="*/ 49 w 931"/>
                      <a:gd name="T43" fmla="*/ 15 h 149"/>
                      <a:gd name="T44" fmla="*/ 53 w 931"/>
                      <a:gd name="T45" fmla="*/ 17 h 149"/>
                      <a:gd name="T46" fmla="*/ 62 w 931"/>
                      <a:gd name="T47" fmla="*/ 12 h 149"/>
                      <a:gd name="T48" fmla="*/ 67 w 931"/>
                      <a:gd name="T49" fmla="*/ 8 h 149"/>
                      <a:gd name="T50" fmla="*/ 71 w 931"/>
                      <a:gd name="T51" fmla="*/ 10 h 149"/>
                      <a:gd name="T52" fmla="*/ 74 w 931"/>
                      <a:gd name="T53" fmla="*/ 8 h 149"/>
                      <a:gd name="T54" fmla="*/ 70 w 931"/>
                      <a:gd name="T55" fmla="*/ 7 h 149"/>
                      <a:gd name="T56" fmla="*/ 77 w 931"/>
                      <a:gd name="T57" fmla="*/ 6 h 149"/>
                      <a:gd name="T58" fmla="*/ 88 w 931"/>
                      <a:gd name="T59" fmla="*/ 9 h 149"/>
                      <a:gd name="T60" fmla="*/ 95 w 931"/>
                      <a:gd name="T61" fmla="*/ 7 h 149"/>
                      <a:gd name="T62" fmla="*/ 95 w 931"/>
                      <a:gd name="T63" fmla="*/ 11 h 149"/>
                      <a:gd name="T64" fmla="*/ 92 w 931"/>
                      <a:gd name="T65" fmla="*/ 17 h 149"/>
                      <a:gd name="T66" fmla="*/ 99 w 931"/>
                      <a:gd name="T67" fmla="*/ 15 h 149"/>
                      <a:gd name="T68" fmla="*/ 101 w 931"/>
                      <a:gd name="T69" fmla="*/ 13 h 149"/>
                      <a:gd name="T70" fmla="*/ 105 w 931"/>
                      <a:gd name="T71" fmla="*/ 10 h 149"/>
                      <a:gd name="T72" fmla="*/ 129 w 931"/>
                      <a:gd name="T73" fmla="*/ 14 h 1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endParaRPr lang="en-AU"/>
                  </a:p>
                </p:txBody>
              </p:sp>
              <p:sp>
                <p:nvSpPr>
                  <p:cNvPr id="1123" name="Freeform 106"/>
                  <p:cNvSpPr>
                    <a:spLocks/>
                  </p:cNvSpPr>
                  <p:nvPr/>
                </p:nvSpPr>
                <p:spPr bwMode="ltGray">
                  <a:xfrm>
                    <a:off x="3981" y="282"/>
                    <a:ext cx="13" cy="10"/>
                  </a:xfrm>
                  <a:custGeom>
                    <a:avLst/>
                    <a:gdLst>
                      <a:gd name="T0" fmla="*/ 0 w 31"/>
                      <a:gd name="T1" fmla="*/ 0 h 30"/>
                      <a:gd name="T2" fmla="*/ 1 w 31"/>
                      <a:gd name="T3" fmla="*/ 0 h 30"/>
                      <a:gd name="T4" fmla="*/ 0 w 31"/>
                      <a:gd name="T5" fmla="*/ 0 h 30"/>
                      <a:gd name="T6" fmla="*/ 0 w 31"/>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endParaRPr lang="en-AU"/>
                  </a:p>
                </p:txBody>
              </p:sp>
              <p:sp>
                <p:nvSpPr>
                  <p:cNvPr id="1124" name="Freeform 107"/>
                  <p:cNvSpPr>
                    <a:spLocks/>
                  </p:cNvSpPr>
                  <p:nvPr/>
                </p:nvSpPr>
                <p:spPr bwMode="ltGray">
                  <a:xfrm>
                    <a:off x="3966" y="296"/>
                    <a:ext cx="19" cy="11"/>
                  </a:xfrm>
                  <a:custGeom>
                    <a:avLst/>
                    <a:gdLst>
                      <a:gd name="T0" fmla="*/ 0 w 44"/>
                      <a:gd name="T1" fmla="*/ 0 h 32"/>
                      <a:gd name="T2" fmla="*/ 1 w 44"/>
                      <a:gd name="T3" fmla="*/ 0 h 32"/>
                      <a:gd name="T4" fmla="*/ 1 w 44"/>
                      <a:gd name="T5" fmla="*/ 0 h 32"/>
                      <a:gd name="T6" fmla="*/ 0 w 44"/>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endParaRPr lang="en-AU"/>
                  </a:p>
                </p:txBody>
              </p:sp>
              <p:sp>
                <p:nvSpPr>
                  <p:cNvPr id="1125" name="Freeform 108"/>
                  <p:cNvSpPr>
                    <a:spLocks/>
                  </p:cNvSpPr>
                  <p:nvPr/>
                </p:nvSpPr>
                <p:spPr bwMode="ltGray">
                  <a:xfrm>
                    <a:off x="4028" y="337"/>
                    <a:ext cx="32" cy="6"/>
                  </a:xfrm>
                  <a:custGeom>
                    <a:avLst/>
                    <a:gdLst>
                      <a:gd name="T0" fmla="*/ 1 w 76"/>
                      <a:gd name="T1" fmla="*/ 0 h 18"/>
                      <a:gd name="T2" fmla="*/ 1 w 76"/>
                      <a:gd name="T3" fmla="*/ 0 h 18"/>
                      <a:gd name="T4" fmla="*/ 1 w 76"/>
                      <a:gd name="T5" fmla="*/ 0 h 18"/>
                      <a:gd name="T6" fmla="*/ 0 60000 65536"/>
                      <a:gd name="T7" fmla="*/ 0 60000 65536"/>
                      <a:gd name="T8" fmla="*/ 0 60000 65536"/>
                    </a:gdLst>
                    <a:ahLst/>
                    <a:cxnLst>
                      <a:cxn ang="T6">
                        <a:pos x="T0" y="T1"/>
                      </a:cxn>
                      <a:cxn ang="T7">
                        <a:pos x="T2" y="T3"/>
                      </a:cxn>
                      <a:cxn ang="T8">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endParaRPr lang="en-AU"/>
                  </a:p>
                </p:txBody>
              </p:sp>
              <p:sp>
                <p:nvSpPr>
                  <p:cNvPr id="1126" name="Freeform 109"/>
                  <p:cNvSpPr>
                    <a:spLocks/>
                  </p:cNvSpPr>
                  <p:nvPr/>
                </p:nvSpPr>
                <p:spPr bwMode="ltGray">
                  <a:xfrm>
                    <a:off x="4083" y="336"/>
                    <a:ext cx="18" cy="15"/>
                  </a:xfrm>
                  <a:custGeom>
                    <a:avLst/>
                    <a:gdLst>
                      <a:gd name="T0" fmla="*/ 0 w 42"/>
                      <a:gd name="T1" fmla="*/ 0 h 44"/>
                      <a:gd name="T2" fmla="*/ 0 w 42"/>
                      <a:gd name="T3" fmla="*/ 0 h 44"/>
                      <a:gd name="T4" fmla="*/ 0 w 42"/>
                      <a:gd name="T5" fmla="*/ 0 h 44"/>
                      <a:gd name="T6" fmla="*/ 0 60000 65536"/>
                      <a:gd name="T7" fmla="*/ 0 60000 65536"/>
                      <a:gd name="T8" fmla="*/ 0 60000 65536"/>
                    </a:gdLst>
                    <a:ahLst/>
                    <a:cxnLst>
                      <a:cxn ang="T6">
                        <a:pos x="T0" y="T1"/>
                      </a:cxn>
                      <a:cxn ang="T7">
                        <a:pos x="T2" y="T3"/>
                      </a:cxn>
                      <a:cxn ang="T8">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endParaRPr lang="en-AU"/>
                  </a:p>
                </p:txBody>
              </p:sp>
              <p:sp>
                <p:nvSpPr>
                  <p:cNvPr id="1127" name="Freeform 110"/>
                  <p:cNvSpPr>
                    <a:spLocks/>
                  </p:cNvSpPr>
                  <p:nvPr/>
                </p:nvSpPr>
                <p:spPr bwMode="ltGray">
                  <a:xfrm>
                    <a:off x="3936" y="295"/>
                    <a:ext cx="14" cy="10"/>
                  </a:xfrm>
                  <a:custGeom>
                    <a:avLst/>
                    <a:gdLst>
                      <a:gd name="T0" fmla="*/ 0 w 31"/>
                      <a:gd name="T1" fmla="*/ 0 h 30"/>
                      <a:gd name="T2" fmla="*/ 1 w 31"/>
                      <a:gd name="T3" fmla="*/ 0 h 30"/>
                      <a:gd name="T4" fmla="*/ 0 w 31"/>
                      <a:gd name="T5" fmla="*/ 0 h 30"/>
                      <a:gd name="T6" fmla="*/ 0 60000 65536"/>
                      <a:gd name="T7" fmla="*/ 0 60000 65536"/>
                      <a:gd name="T8" fmla="*/ 0 60000 65536"/>
                    </a:gdLst>
                    <a:ahLst/>
                    <a:cxnLst>
                      <a:cxn ang="T6">
                        <a:pos x="T0" y="T1"/>
                      </a:cxn>
                      <a:cxn ang="T7">
                        <a:pos x="T2" y="T3"/>
                      </a:cxn>
                      <a:cxn ang="T8">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endParaRPr lang="en-AU"/>
                  </a:p>
                </p:txBody>
              </p:sp>
            </p:grpSp>
          </p:grpSp>
          <p:grpSp>
            <p:nvGrpSpPr>
              <p:cNvPr id="1036" name="Group 111"/>
              <p:cNvGrpSpPr>
                <a:grpSpLocks/>
              </p:cNvGrpSpPr>
              <p:nvPr/>
            </p:nvGrpSpPr>
            <p:grpSpPr bwMode="auto">
              <a:xfrm>
                <a:off x="798" y="111"/>
                <a:ext cx="4702" cy="418"/>
                <a:chOff x="798" y="255"/>
                <a:chExt cx="4702" cy="418"/>
              </a:xfrm>
            </p:grpSpPr>
            <p:sp>
              <p:nvSpPr>
                <p:cNvPr id="1063" name="Line 112"/>
                <p:cNvSpPr>
                  <a:spLocks noChangeShapeType="1"/>
                </p:cNvSpPr>
                <p:nvPr/>
              </p:nvSpPr>
              <p:spPr bwMode="white">
                <a:xfrm>
                  <a:off x="798" y="476"/>
                  <a:ext cx="4702" cy="0"/>
                </a:xfrm>
                <a:prstGeom prst="line">
                  <a:avLst/>
                </a:prstGeom>
                <a:noFill/>
                <a:ln w="9525">
                  <a:solidFill>
                    <a:schemeClr val="folHlink"/>
                  </a:solidFill>
                  <a:round/>
                  <a:headEnd/>
                  <a:tailEnd/>
                </a:ln>
                <a:effectLst/>
              </p:spPr>
              <p:txBody>
                <a:bodyPr wrap="none" anchor="ctr"/>
                <a:lstStyle/>
                <a:p>
                  <a:endParaRPr lang="en-AU"/>
                </a:p>
              </p:txBody>
            </p:sp>
            <p:sp>
              <p:nvSpPr>
                <p:cNvPr id="1064" name="Line 113"/>
                <p:cNvSpPr>
                  <a:spLocks noChangeShapeType="1"/>
                </p:cNvSpPr>
                <p:nvPr/>
              </p:nvSpPr>
              <p:spPr bwMode="white">
                <a:xfrm>
                  <a:off x="1026" y="255"/>
                  <a:ext cx="0" cy="418"/>
                </a:xfrm>
                <a:prstGeom prst="line">
                  <a:avLst/>
                </a:prstGeom>
                <a:noFill/>
                <a:ln w="9525">
                  <a:solidFill>
                    <a:schemeClr val="folHlink"/>
                  </a:solidFill>
                  <a:round/>
                  <a:headEnd/>
                  <a:tailEnd/>
                </a:ln>
                <a:effectLst/>
              </p:spPr>
              <p:txBody>
                <a:bodyPr wrap="none" anchor="ctr"/>
                <a:lstStyle/>
                <a:p>
                  <a:endParaRPr lang="en-AU"/>
                </a:p>
              </p:txBody>
            </p:sp>
            <p:sp>
              <p:nvSpPr>
                <p:cNvPr id="1065" name="Line 114"/>
                <p:cNvSpPr>
                  <a:spLocks noChangeShapeType="1"/>
                </p:cNvSpPr>
                <p:nvPr/>
              </p:nvSpPr>
              <p:spPr bwMode="white">
                <a:xfrm>
                  <a:off x="1254" y="255"/>
                  <a:ext cx="0" cy="418"/>
                </a:xfrm>
                <a:prstGeom prst="line">
                  <a:avLst/>
                </a:prstGeom>
                <a:noFill/>
                <a:ln w="9525">
                  <a:solidFill>
                    <a:schemeClr val="folHlink"/>
                  </a:solidFill>
                  <a:round/>
                  <a:headEnd/>
                  <a:tailEnd/>
                </a:ln>
                <a:effectLst/>
              </p:spPr>
              <p:txBody>
                <a:bodyPr wrap="none" anchor="ctr"/>
                <a:lstStyle/>
                <a:p>
                  <a:endParaRPr lang="en-AU"/>
                </a:p>
              </p:txBody>
            </p:sp>
            <p:sp>
              <p:nvSpPr>
                <p:cNvPr id="1066" name="Line 115"/>
                <p:cNvSpPr>
                  <a:spLocks noChangeShapeType="1"/>
                </p:cNvSpPr>
                <p:nvPr/>
              </p:nvSpPr>
              <p:spPr bwMode="white">
                <a:xfrm>
                  <a:off x="1482" y="255"/>
                  <a:ext cx="0" cy="418"/>
                </a:xfrm>
                <a:prstGeom prst="line">
                  <a:avLst/>
                </a:prstGeom>
                <a:noFill/>
                <a:ln w="9525">
                  <a:solidFill>
                    <a:schemeClr val="folHlink"/>
                  </a:solidFill>
                  <a:round/>
                  <a:headEnd/>
                  <a:tailEnd/>
                </a:ln>
                <a:effectLst/>
              </p:spPr>
              <p:txBody>
                <a:bodyPr wrap="none" anchor="ctr"/>
                <a:lstStyle/>
                <a:p>
                  <a:endParaRPr lang="en-AU"/>
                </a:p>
              </p:txBody>
            </p:sp>
            <p:sp>
              <p:nvSpPr>
                <p:cNvPr id="1067" name="Line 116"/>
                <p:cNvSpPr>
                  <a:spLocks noChangeShapeType="1"/>
                </p:cNvSpPr>
                <p:nvPr/>
              </p:nvSpPr>
              <p:spPr bwMode="white">
                <a:xfrm>
                  <a:off x="1710" y="255"/>
                  <a:ext cx="0" cy="418"/>
                </a:xfrm>
                <a:prstGeom prst="line">
                  <a:avLst/>
                </a:prstGeom>
                <a:noFill/>
                <a:ln w="9525">
                  <a:solidFill>
                    <a:schemeClr val="folHlink"/>
                  </a:solidFill>
                  <a:round/>
                  <a:headEnd/>
                  <a:tailEnd/>
                </a:ln>
                <a:effectLst/>
              </p:spPr>
              <p:txBody>
                <a:bodyPr wrap="none" anchor="ctr"/>
                <a:lstStyle/>
                <a:p>
                  <a:endParaRPr lang="en-AU"/>
                </a:p>
              </p:txBody>
            </p:sp>
            <p:sp>
              <p:nvSpPr>
                <p:cNvPr id="1068" name="Line 117"/>
                <p:cNvSpPr>
                  <a:spLocks noChangeShapeType="1"/>
                </p:cNvSpPr>
                <p:nvPr/>
              </p:nvSpPr>
              <p:spPr bwMode="white">
                <a:xfrm>
                  <a:off x="1938" y="255"/>
                  <a:ext cx="0" cy="418"/>
                </a:xfrm>
                <a:prstGeom prst="line">
                  <a:avLst/>
                </a:prstGeom>
                <a:noFill/>
                <a:ln w="9525">
                  <a:solidFill>
                    <a:schemeClr val="folHlink"/>
                  </a:solidFill>
                  <a:round/>
                  <a:headEnd/>
                  <a:tailEnd/>
                </a:ln>
                <a:effectLst/>
              </p:spPr>
              <p:txBody>
                <a:bodyPr wrap="none" anchor="ctr"/>
                <a:lstStyle/>
                <a:p>
                  <a:endParaRPr lang="en-AU"/>
                </a:p>
              </p:txBody>
            </p:sp>
            <p:sp>
              <p:nvSpPr>
                <p:cNvPr id="1069" name="Line 118"/>
                <p:cNvSpPr>
                  <a:spLocks noChangeShapeType="1"/>
                </p:cNvSpPr>
                <p:nvPr/>
              </p:nvSpPr>
              <p:spPr bwMode="white">
                <a:xfrm>
                  <a:off x="2166" y="255"/>
                  <a:ext cx="0" cy="418"/>
                </a:xfrm>
                <a:prstGeom prst="line">
                  <a:avLst/>
                </a:prstGeom>
                <a:noFill/>
                <a:ln w="9525">
                  <a:solidFill>
                    <a:schemeClr val="folHlink"/>
                  </a:solidFill>
                  <a:round/>
                  <a:headEnd/>
                  <a:tailEnd/>
                </a:ln>
                <a:effectLst/>
              </p:spPr>
              <p:txBody>
                <a:bodyPr wrap="none" anchor="ctr"/>
                <a:lstStyle/>
                <a:p>
                  <a:endParaRPr lang="en-AU"/>
                </a:p>
              </p:txBody>
            </p:sp>
            <p:sp>
              <p:nvSpPr>
                <p:cNvPr id="1070" name="Line 119"/>
                <p:cNvSpPr>
                  <a:spLocks noChangeShapeType="1"/>
                </p:cNvSpPr>
                <p:nvPr/>
              </p:nvSpPr>
              <p:spPr bwMode="white">
                <a:xfrm>
                  <a:off x="2394" y="255"/>
                  <a:ext cx="0" cy="418"/>
                </a:xfrm>
                <a:prstGeom prst="line">
                  <a:avLst/>
                </a:prstGeom>
                <a:noFill/>
                <a:ln w="9525">
                  <a:solidFill>
                    <a:schemeClr val="folHlink"/>
                  </a:solidFill>
                  <a:round/>
                  <a:headEnd/>
                  <a:tailEnd/>
                </a:ln>
                <a:effectLst/>
              </p:spPr>
              <p:txBody>
                <a:bodyPr wrap="none" anchor="ctr"/>
                <a:lstStyle/>
                <a:p>
                  <a:endParaRPr lang="en-AU"/>
                </a:p>
              </p:txBody>
            </p:sp>
            <p:sp>
              <p:nvSpPr>
                <p:cNvPr id="1071" name="Line 120"/>
                <p:cNvSpPr>
                  <a:spLocks noChangeShapeType="1"/>
                </p:cNvSpPr>
                <p:nvPr/>
              </p:nvSpPr>
              <p:spPr bwMode="white">
                <a:xfrm>
                  <a:off x="2622" y="255"/>
                  <a:ext cx="0" cy="418"/>
                </a:xfrm>
                <a:prstGeom prst="line">
                  <a:avLst/>
                </a:prstGeom>
                <a:noFill/>
                <a:ln w="9525">
                  <a:solidFill>
                    <a:schemeClr val="folHlink"/>
                  </a:solidFill>
                  <a:round/>
                  <a:headEnd/>
                  <a:tailEnd/>
                </a:ln>
                <a:effectLst/>
              </p:spPr>
              <p:txBody>
                <a:bodyPr wrap="none" anchor="ctr"/>
                <a:lstStyle/>
                <a:p>
                  <a:endParaRPr lang="en-AU"/>
                </a:p>
              </p:txBody>
            </p:sp>
            <p:sp>
              <p:nvSpPr>
                <p:cNvPr id="1072" name="Line 121"/>
                <p:cNvSpPr>
                  <a:spLocks noChangeShapeType="1"/>
                </p:cNvSpPr>
                <p:nvPr/>
              </p:nvSpPr>
              <p:spPr bwMode="white">
                <a:xfrm>
                  <a:off x="2850" y="255"/>
                  <a:ext cx="0" cy="418"/>
                </a:xfrm>
                <a:prstGeom prst="line">
                  <a:avLst/>
                </a:prstGeom>
                <a:noFill/>
                <a:ln w="9525">
                  <a:solidFill>
                    <a:schemeClr val="folHlink"/>
                  </a:solidFill>
                  <a:round/>
                  <a:headEnd/>
                  <a:tailEnd/>
                </a:ln>
                <a:effectLst/>
              </p:spPr>
              <p:txBody>
                <a:bodyPr wrap="none" anchor="ctr"/>
                <a:lstStyle/>
                <a:p>
                  <a:endParaRPr lang="en-AU"/>
                </a:p>
              </p:txBody>
            </p:sp>
            <p:sp>
              <p:nvSpPr>
                <p:cNvPr id="1073" name="Line 122"/>
                <p:cNvSpPr>
                  <a:spLocks noChangeShapeType="1"/>
                </p:cNvSpPr>
                <p:nvPr/>
              </p:nvSpPr>
              <p:spPr bwMode="white">
                <a:xfrm>
                  <a:off x="3078" y="255"/>
                  <a:ext cx="0" cy="418"/>
                </a:xfrm>
                <a:prstGeom prst="line">
                  <a:avLst/>
                </a:prstGeom>
                <a:noFill/>
                <a:ln w="9525">
                  <a:solidFill>
                    <a:schemeClr val="folHlink"/>
                  </a:solidFill>
                  <a:round/>
                  <a:headEnd/>
                  <a:tailEnd/>
                </a:ln>
                <a:effectLst/>
              </p:spPr>
              <p:txBody>
                <a:bodyPr wrap="none" anchor="ctr"/>
                <a:lstStyle/>
                <a:p>
                  <a:endParaRPr lang="en-AU"/>
                </a:p>
              </p:txBody>
            </p:sp>
            <p:sp>
              <p:nvSpPr>
                <p:cNvPr id="1074" name="Line 123"/>
                <p:cNvSpPr>
                  <a:spLocks noChangeShapeType="1"/>
                </p:cNvSpPr>
                <p:nvPr/>
              </p:nvSpPr>
              <p:spPr bwMode="white">
                <a:xfrm>
                  <a:off x="3306" y="255"/>
                  <a:ext cx="0" cy="418"/>
                </a:xfrm>
                <a:prstGeom prst="line">
                  <a:avLst/>
                </a:prstGeom>
                <a:noFill/>
                <a:ln w="9525">
                  <a:solidFill>
                    <a:schemeClr val="folHlink"/>
                  </a:solidFill>
                  <a:round/>
                  <a:headEnd/>
                  <a:tailEnd/>
                </a:ln>
                <a:effectLst/>
              </p:spPr>
              <p:txBody>
                <a:bodyPr wrap="none" anchor="ctr"/>
                <a:lstStyle/>
                <a:p>
                  <a:endParaRPr lang="en-AU"/>
                </a:p>
              </p:txBody>
            </p:sp>
            <p:sp>
              <p:nvSpPr>
                <p:cNvPr id="1075" name="Line 124"/>
                <p:cNvSpPr>
                  <a:spLocks noChangeShapeType="1"/>
                </p:cNvSpPr>
                <p:nvPr/>
              </p:nvSpPr>
              <p:spPr bwMode="white">
                <a:xfrm>
                  <a:off x="3534" y="255"/>
                  <a:ext cx="0" cy="418"/>
                </a:xfrm>
                <a:prstGeom prst="line">
                  <a:avLst/>
                </a:prstGeom>
                <a:noFill/>
                <a:ln w="9525">
                  <a:solidFill>
                    <a:schemeClr val="folHlink"/>
                  </a:solidFill>
                  <a:round/>
                  <a:headEnd/>
                  <a:tailEnd/>
                </a:ln>
                <a:effectLst/>
              </p:spPr>
              <p:txBody>
                <a:bodyPr wrap="none" anchor="ctr"/>
                <a:lstStyle/>
                <a:p>
                  <a:endParaRPr lang="en-AU"/>
                </a:p>
              </p:txBody>
            </p:sp>
            <p:sp>
              <p:nvSpPr>
                <p:cNvPr id="1076" name="Line 125"/>
                <p:cNvSpPr>
                  <a:spLocks noChangeShapeType="1"/>
                </p:cNvSpPr>
                <p:nvPr/>
              </p:nvSpPr>
              <p:spPr bwMode="white">
                <a:xfrm>
                  <a:off x="3762" y="255"/>
                  <a:ext cx="0" cy="418"/>
                </a:xfrm>
                <a:prstGeom prst="line">
                  <a:avLst/>
                </a:prstGeom>
                <a:noFill/>
                <a:ln w="9525">
                  <a:solidFill>
                    <a:schemeClr val="folHlink"/>
                  </a:solidFill>
                  <a:round/>
                  <a:headEnd/>
                  <a:tailEnd/>
                </a:ln>
                <a:effectLst/>
              </p:spPr>
              <p:txBody>
                <a:bodyPr wrap="none" anchor="ctr"/>
                <a:lstStyle/>
                <a:p>
                  <a:endParaRPr lang="en-AU"/>
                </a:p>
              </p:txBody>
            </p:sp>
            <p:sp>
              <p:nvSpPr>
                <p:cNvPr id="1077" name="Line 126"/>
                <p:cNvSpPr>
                  <a:spLocks noChangeShapeType="1"/>
                </p:cNvSpPr>
                <p:nvPr/>
              </p:nvSpPr>
              <p:spPr bwMode="white">
                <a:xfrm>
                  <a:off x="3990" y="255"/>
                  <a:ext cx="0" cy="418"/>
                </a:xfrm>
                <a:prstGeom prst="line">
                  <a:avLst/>
                </a:prstGeom>
                <a:noFill/>
                <a:ln w="9525">
                  <a:solidFill>
                    <a:schemeClr val="folHlink"/>
                  </a:solidFill>
                  <a:round/>
                  <a:headEnd/>
                  <a:tailEnd/>
                </a:ln>
                <a:effectLst/>
              </p:spPr>
              <p:txBody>
                <a:bodyPr wrap="none" anchor="ctr"/>
                <a:lstStyle/>
                <a:p>
                  <a:endParaRPr lang="en-AU"/>
                </a:p>
              </p:txBody>
            </p:sp>
            <p:sp>
              <p:nvSpPr>
                <p:cNvPr id="1078" name="Line 127"/>
                <p:cNvSpPr>
                  <a:spLocks noChangeShapeType="1"/>
                </p:cNvSpPr>
                <p:nvPr/>
              </p:nvSpPr>
              <p:spPr bwMode="white">
                <a:xfrm>
                  <a:off x="4218" y="255"/>
                  <a:ext cx="0" cy="418"/>
                </a:xfrm>
                <a:prstGeom prst="line">
                  <a:avLst/>
                </a:prstGeom>
                <a:noFill/>
                <a:ln w="9525">
                  <a:solidFill>
                    <a:schemeClr val="folHlink"/>
                  </a:solidFill>
                  <a:round/>
                  <a:headEnd/>
                  <a:tailEnd/>
                </a:ln>
                <a:effectLst/>
              </p:spPr>
              <p:txBody>
                <a:bodyPr wrap="none" anchor="ctr"/>
                <a:lstStyle/>
                <a:p>
                  <a:endParaRPr lang="en-AU"/>
                </a:p>
              </p:txBody>
            </p:sp>
            <p:sp>
              <p:nvSpPr>
                <p:cNvPr id="1079" name="Line 128"/>
                <p:cNvSpPr>
                  <a:spLocks noChangeShapeType="1"/>
                </p:cNvSpPr>
                <p:nvPr/>
              </p:nvSpPr>
              <p:spPr bwMode="white">
                <a:xfrm>
                  <a:off x="4446" y="255"/>
                  <a:ext cx="0" cy="418"/>
                </a:xfrm>
                <a:prstGeom prst="line">
                  <a:avLst/>
                </a:prstGeom>
                <a:noFill/>
                <a:ln w="9525">
                  <a:solidFill>
                    <a:schemeClr val="folHlink"/>
                  </a:solidFill>
                  <a:round/>
                  <a:headEnd/>
                  <a:tailEnd/>
                </a:ln>
                <a:effectLst/>
              </p:spPr>
              <p:txBody>
                <a:bodyPr wrap="none" anchor="ctr"/>
                <a:lstStyle/>
                <a:p>
                  <a:endParaRPr lang="en-AU"/>
                </a:p>
              </p:txBody>
            </p:sp>
            <p:sp>
              <p:nvSpPr>
                <p:cNvPr id="1080" name="Line 129"/>
                <p:cNvSpPr>
                  <a:spLocks noChangeShapeType="1"/>
                </p:cNvSpPr>
                <p:nvPr/>
              </p:nvSpPr>
              <p:spPr bwMode="white">
                <a:xfrm>
                  <a:off x="4674" y="255"/>
                  <a:ext cx="0" cy="418"/>
                </a:xfrm>
                <a:prstGeom prst="line">
                  <a:avLst/>
                </a:prstGeom>
                <a:noFill/>
                <a:ln w="9525">
                  <a:solidFill>
                    <a:schemeClr val="folHlink"/>
                  </a:solidFill>
                  <a:round/>
                  <a:headEnd/>
                  <a:tailEnd/>
                </a:ln>
                <a:effectLst/>
              </p:spPr>
              <p:txBody>
                <a:bodyPr wrap="none" anchor="ctr"/>
                <a:lstStyle/>
                <a:p>
                  <a:endParaRPr lang="en-AU"/>
                </a:p>
              </p:txBody>
            </p:sp>
            <p:sp>
              <p:nvSpPr>
                <p:cNvPr id="1081" name="Line 130"/>
                <p:cNvSpPr>
                  <a:spLocks noChangeShapeType="1"/>
                </p:cNvSpPr>
                <p:nvPr/>
              </p:nvSpPr>
              <p:spPr bwMode="white">
                <a:xfrm>
                  <a:off x="4902" y="255"/>
                  <a:ext cx="0" cy="418"/>
                </a:xfrm>
                <a:prstGeom prst="line">
                  <a:avLst/>
                </a:prstGeom>
                <a:noFill/>
                <a:ln w="9525">
                  <a:solidFill>
                    <a:schemeClr val="folHlink"/>
                  </a:solidFill>
                  <a:round/>
                  <a:headEnd/>
                  <a:tailEnd/>
                </a:ln>
                <a:effectLst/>
              </p:spPr>
              <p:txBody>
                <a:bodyPr wrap="none" anchor="ctr"/>
                <a:lstStyle/>
                <a:p>
                  <a:endParaRPr lang="en-AU"/>
                </a:p>
              </p:txBody>
            </p:sp>
            <p:sp>
              <p:nvSpPr>
                <p:cNvPr id="1082" name="Line 131"/>
                <p:cNvSpPr>
                  <a:spLocks noChangeShapeType="1"/>
                </p:cNvSpPr>
                <p:nvPr/>
              </p:nvSpPr>
              <p:spPr bwMode="white">
                <a:xfrm>
                  <a:off x="5130" y="255"/>
                  <a:ext cx="0" cy="418"/>
                </a:xfrm>
                <a:prstGeom prst="line">
                  <a:avLst/>
                </a:prstGeom>
                <a:noFill/>
                <a:ln w="9525">
                  <a:solidFill>
                    <a:schemeClr val="folHlink"/>
                  </a:solidFill>
                  <a:round/>
                  <a:headEnd/>
                  <a:tailEnd/>
                </a:ln>
                <a:effectLst/>
              </p:spPr>
              <p:txBody>
                <a:bodyPr wrap="none" anchor="ctr"/>
                <a:lstStyle/>
                <a:p>
                  <a:endParaRPr lang="en-AU"/>
                </a:p>
              </p:txBody>
            </p:sp>
            <p:sp>
              <p:nvSpPr>
                <p:cNvPr id="1083" name="Line 132"/>
                <p:cNvSpPr>
                  <a:spLocks noChangeShapeType="1"/>
                </p:cNvSpPr>
                <p:nvPr/>
              </p:nvSpPr>
              <p:spPr bwMode="white">
                <a:xfrm>
                  <a:off x="5358" y="255"/>
                  <a:ext cx="0" cy="418"/>
                </a:xfrm>
                <a:prstGeom prst="line">
                  <a:avLst/>
                </a:prstGeom>
                <a:noFill/>
                <a:ln w="9525">
                  <a:solidFill>
                    <a:schemeClr val="folHlink"/>
                  </a:solidFill>
                  <a:round/>
                  <a:headEnd/>
                  <a:tailEnd/>
                </a:ln>
                <a:effectLst/>
              </p:spPr>
              <p:txBody>
                <a:bodyPr wrap="none" anchor="ctr"/>
                <a:lstStyle/>
                <a:p>
                  <a:endParaRPr lang="en-AU"/>
                </a:p>
              </p:txBody>
            </p:sp>
          </p:grpSp>
          <p:grpSp>
            <p:nvGrpSpPr>
              <p:cNvPr id="1037" name="Group 133"/>
              <p:cNvGrpSpPr>
                <a:grpSpLocks/>
              </p:cNvGrpSpPr>
              <p:nvPr/>
            </p:nvGrpSpPr>
            <p:grpSpPr bwMode="auto">
              <a:xfrm>
                <a:off x="1208" y="109"/>
                <a:ext cx="3694" cy="423"/>
                <a:chOff x="1034" y="245"/>
                <a:chExt cx="3694" cy="423"/>
              </a:xfrm>
            </p:grpSpPr>
            <p:sp>
              <p:nvSpPr>
                <p:cNvPr id="1038" name="Line 134"/>
                <p:cNvSpPr>
                  <a:spLocks noChangeShapeType="1"/>
                </p:cNvSpPr>
                <p:nvPr/>
              </p:nvSpPr>
              <p:spPr bwMode="ltGray">
                <a:xfrm>
                  <a:off x="2676" y="246"/>
                  <a:ext cx="0" cy="142"/>
                </a:xfrm>
                <a:prstGeom prst="line">
                  <a:avLst/>
                </a:prstGeom>
                <a:noFill/>
                <a:ln w="9525">
                  <a:solidFill>
                    <a:schemeClr val="hlink"/>
                  </a:solidFill>
                  <a:round/>
                  <a:headEnd/>
                  <a:tailEnd/>
                </a:ln>
                <a:effectLst/>
              </p:spPr>
              <p:txBody>
                <a:bodyPr wrap="none" anchor="ctr"/>
                <a:lstStyle/>
                <a:p>
                  <a:endParaRPr lang="en-AU"/>
                </a:p>
              </p:txBody>
            </p:sp>
            <p:sp>
              <p:nvSpPr>
                <p:cNvPr id="1039" name="Line 135"/>
                <p:cNvSpPr>
                  <a:spLocks noChangeShapeType="1"/>
                </p:cNvSpPr>
                <p:nvPr/>
              </p:nvSpPr>
              <p:spPr bwMode="ltGray">
                <a:xfrm>
                  <a:off x="2798" y="468"/>
                  <a:ext cx="70" cy="0"/>
                </a:xfrm>
                <a:prstGeom prst="line">
                  <a:avLst/>
                </a:prstGeom>
                <a:noFill/>
                <a:ln w="9525">
                  <a:solidFill>
                    <a:schemeClr val="hlink"/>
                  </a:solidFill>
                  <a:round/>
                  <a:headEnd/>
                  <a:tailEnd/>
                </a:ln>
                <a:effectLst/>
              </p:spPr>
              <p:txBody>
                <a:bodyPr wrap="none" anchor="ctr"/>
                <a:lstStyle/>
                <a:p>
                  <a:endParaRPr lang="en-AU"/>
                </a:p>
              </p:txBody>
            </p:sp>
            <p:sp>
              <p:nvSpPr>
                <p:cNvPr id="1040" name="Line 136"/>
                <p:cNvSpPr>
                  <a:spLocks noChangeShapeType="1"/>
                </p:cNvSpPr>
                <p:nvPr/>
              </p:nvSpPr>
              <p:spPr bwMode="ltGray">
                <a:xfrm>
                  <a:off x="2904" y="486"/>
                  <a:ext cx="0" cy="28"/>
                </a:xfrm>
                <a:prstGeom prst="line">
                  <a:avLst/>
                </a:prstGeom>
                <a:noFill/>
                <a:ln w="9525">
                  <a:solidFill>
                    <a:schemeClr val="hlink"/>
                  </a:solidFill>
                  <a:round/>
                  <a:headEnd/>
                  <a:tailEnd/>
                </a:ln>
                <a:effectLst/>
              </p:spPr>
              <p:txBody>
                <a:bodyPr wrap="none" anchor="ctr"/>
                <a:lstStyle/>
                <a:p>
                  <a:endParaRPr lang="en-AU"/>
                </a:p>
              </p:txBody>
            </p:sp>
            <p:sp>
              <p:nvSpPr>
                <p:cNvPr id="1041" name="Line 137"/>
                <p:cNvSpPr>
                  <a:spLocks noChangeShapeType="1"/>
                </p:cNvSpPr>
                <p:nvPr/>
              </p:nvSpPr>
              <p:spPr bwMode="ltGray">
                <a:xfrm>
                  <a:off x="3132" y="586"/>
                  <a:ext cx="0" cy="79"/>
                </a:xfrm>
                <a:prstGeom prst="line">
                  <a:avLst/>
                </a:prstGeom>
                <a:noFill/>
                <a:ln w="9525">
                  <a:solidFill>
                    <a:schemeClr val="hlink"/>
                  </a:solidFill>
                  <a:round/>
                  <a:headEnd/>
                  <a:tailEnd/>
                </a:ln>
                <a:effectLst/>
              </p:spPr>
              <p:txBody>
                <a:bodyPr wrap="none" anchor="ctr"/>
                <a:lstStyle/>
                <a:p>
                  <a:endParaRPr lang="en-AU"/>
                </a:p>
              </p:txBody>
            </p:sp>
            <p:sp>
              <p:nvSpPr>
                <p:cNvPr id="1042" name="Line 138"/>
                <p:cNvSpPr>
                  <a:spLocks noChangeShapeType="1"/>
                </p:cNvSpPr>
                <p:nvPr/>
              </p:nvSpPr>
              <p:spPr bwMode="ltGray">
                <a:xfrm>
                  <a:off x="3816" y="358"/>
                  <a:ext cx="0" cy="180"/>
                </a:xfrm>
                <a:prstGeom prst="line">
                  <a:avLst/>
                </a:prstGeom>
                <a:noFill/>
                <a:ln w="9525">
                  <a:solidFill>
                    <a:schemeClr val="hlink"/>
                  </a:solidFill>
                  <a:round/>
                  <a:headEnd/>
                  <a:tailEnd/>
                </a:ln>
                <a:effectLst/>
              </p:spPr>
              <p:txBody>
                <a:bodyPr wrap="none" anchor="ctr"/>
                <a:lstStyle/>
                <a:p>
                  <a:endParaRPr lang="en-AU"/>
                </a:p>
              </p:txBody>
            </p:sp>
            <p:sp>
              <p:nvSpPr>
                <p:cNvPr id="1043" name="Line 139"/>
                <p:cNvSpPr>
                  <a:spLocks noChangeShapeType="1"/>
                </p:cNvSpPr>
                <p:nvPr/>
              </p:nvSpPr>
              <p:spPr bwMode="ltGray">
                <a:xfrm>
                  <a:off x="3722" y="468"/>
                  <a:ext cx="348" cy="0"/>
                </a:xfrm>
                <a:prstGeom prst="line">
                  <a:avLst/>
                </a:prstGeom>
                <a:noFill/>
                <a:ln w="9525">
                  <a:solidFill>
                    <a:schemeClr val="hlink"/>
                  </a:solidFill>
                  <a:round/>
                  <a:headEnd/>
                  <a:tailEnd/>
                </a:ln>
                <a:effectLst/>
              </p:spPr>
              <p:txBody>
                <a:bodyPr wrap="none" anchor="ctr"/>
                <a:lstStyle/>
                <a:p>
                  <a:endParaRPr lang="en-AU"/>
                </a:p>
              </p:txBody>
            </p:sp>
            <p:sp>
              <p:nvSpPr>
                <p:cNvPr id="1044" name="Line 140"/>
                <p:cNvSpPr>
                  <a:spLocks noChangeShapeType="1"/>
                </p:cNvSpPr>
                <p:nvPr/>
              </p:nvSpPr>
              <p:spPr bwMode="ltGray">
                <a:xfrm>
                  <a:off x="4044" y="372"/>
                  <a:ext cx="0" cy="294"/>
                </a:xfrm>
                <a:prstGeom prst="line">
                  <a:avLst/>
                </a:prstGeom>
                <a:noFill/>
                <a:ln w="9525">
                  <a:solidFill>
                    <a:schemeClr val="hlink"/>
                  </a:solidFill>
                  <a:round/>
                  <a:headEnd/>
                  <a:tailEnd/>
                </a:ln>
                <a:effectLst/>
              </p:spPr>
              <p:txBody>
                <a:bodyPr wrap="none" anchor="ctr"/>
                <a:lstStyle/>
                <a:p>
                  <a:endParaRPr lang="en-AU"/>
                </a:p>
              </p:txBody>
            </p:sp>
            <p:sp>
              <p:nvSpPr>
                <p:cNvPr id="1045" name="Line 141"/>
                <p:cNvSpPr>
                  <a:spLocks noChangeShapeType="1"/>
                </p:cNvSpPr>
                <p:nvPr/>
              </p:nvSpPr>
              <p:spPr bwMode="ltGray">
                <a:xfrm flipV="1">
                  <a:off x="4046" y="248"/>
                  <a:ext cx="0" cy="50"/>
                </a:xfrm>
                <a:prstGeom prst="line">
                  <a:avLst/>
                </a:prstGeom>
                <a:noFill/>
                <a:ln w="9525">
                  <a:solidFill>
                    <a:schemeClr val="hlink"/>
                  </a:solidFill>
                  <a:round/>
                  <a:headEnd/>
                  <a:tailEnd/>
                </a:ln>
                <a:effectLst/>
              </p:spPr>
              <p:txBody>
                <a:bodyPr wrap="none" anchor="ctr"/>
                <a:lstStyle/>
                <a:p>
                  <a:endParaRPr lang="en-AU"/>
                </a:p>
              </p:txBody>
            </p:sp>
            <p:sp>
              <p:nvSpPr>
                <p:cNvPr id="1046" name="Line 142"/>
                <p:cNvSpPr>
                  <a:spLocks noChangeShapeType="1"/>
                </p:cNvSpPr>
                <p:nvPr/>
              </p:nvSpPr>
              <p:spPr bwMode="ltGray">
                <a:xfrm flipV="1">
                  <a:off x="4272" y="246"/>
                  <a:ext cx="0" cy="182"/>
                </a:xfrm>
                <a:prstGeom prst="line">
                  <a:avLst/>
                </a:prstGeom>
                <a:noFill/>
                <a:ln w="9525">
                  <a:solidFill>
                    <a:schemeClr val="hlink"/>
                  </a:solidFill>
                  <a:round/>
                  <a:headEnd/>
                  <a:tailEnd/>
                </a:ln>
                <a:effectLst/>
              </p:spPr>
              <p:txBody>
                <a:bodyPr wrap="none" anchor="ctr"/>
                <a:lstStyle/>
                <a:p>
                  <a:endParaRPr lang="en-AU"/>
                </a:p>
              </p:txBody>
            </p:sp>
            <p:sp>
              <p:nvSpPr>
                <p:cNvPr id="1047" name="Line 143"/>
                <p:cNvSpPr>
                  <a:spLocks noChangeShapeType="1"/>
                </p:cNvSpPr>
                <p:nvPr/>
              </p:nvSpPr>
              <p:spPr bwMode="ltGray">
                <a:xfrm flipH="1">
                  <a:off x="4422" y="468"/>
                  <a:ext cx="78" cy="0"/>
                </a:xfrm>
                <a:prstGeom prst="line">
                  <a:avLst/>
                </a:prstGeom>
                <a:noFill/>
                <a:ln w="9525">
                  <a:solidFill>
                    <a:schemeClr val="hlink"/>
                  </a:solidFill>
                  <a:round/>
                  <a:headEnd/>
                  <a:tailEnd/>
                </a:ln>
                <a:effectLst/>
              </p:spPr>
              <p:txBody>
                <a:bodyPr wrap="none" anchor="ctr"/>
                <a:lstStyle/>
                <a:p>
                  <a:endParaRPr lang="en-AU"/>
                </a:p>
              </p:txBody>
            </p:sp>
            <p:sp>
              <p:nvSpPr>
                <p:cNvPr id="1048" name="Line 144"/>
                <p:cNvSpPr>
                  <a:spLocks noChangeShapeType="1"/>
                </p:cNvSpPr>
                <p:nvPr/>
              </p:nvSpPr>
              <p:spPr bwMode="ltGray">
                <a:xfrm flipH="1">
                  <a:off x="4290" y="468"/>
                  <a:ext cx="62" cy="0"/>
                </a:xfrm>
                <a:prstGeom prst="line">
                  <a:avLst/>
                </a:prstGeom>
                <a:noFill/>
                <a:ln w="9525">
                  <a:solidFill>
                    <a:schemeClr val="hlink"/>
                  </a:solidFill>
                  <a:round/>
                  <a:headEnd/>
                  <a:tailEnd/>
                </a:ln>
                <a:effectLst/>
              </p:spPr>
              <p:txBody>
                <a:bodyPr wrap="none" anchor="ctr"/>
                <a:lstStyle/>
                <a:p>
                  <a:endParaRPr lang="en-AU"/>
                </a:p>
              </p:txBody>
            </p:sp>
            <p:sp>
              <p:nvSpPr>
                <p:cNvPr id="1049" name="Line 145"/>
                <p:cNvSpPr>
                  <a:spLocks noChangeShapeType="1"/>
                </p:cNvSpPr>
                <p:nvPr/>
              </p:nvSpPr>
              <p:spPr bwMode="ltGray">
                <a:xfrm flipV="1">
                  <a:off x="4500" y="246"/>
                  <a:ext cx="0" cy="270"/>
                </a:xfrm>
                <a:prstGeom prst="line">
                  <a:avLst/>
                </a:prstGeom>
                <a:noFill/>
                <a:ln w="9525">
                  <a:solidFill>
                    <a:schemeClr val="hlink"/>
                  </a:solidFill>
                  <a:round/>
                  <a:headEnd/>
                  <a:tailEnd/>
                </a:ln>
                <a:effectLst/>
              </p:spPr>
              <p:txBody>
                <a:bodyPr wrap="none" anchor="ctr"/>
                <a:lstStyle/>
                <a:p>
                  <a:endParaRPr lang="en-AU"/>
                </a:p>
              </p:txBody>
            </p:sp>
            <p:sp>
              <p:nvSpPr>
                <p:cNvPr id="1050" name="Line 146"/>
                <p:cNvSpPr>
                  <a:spLocks noChangeShapeType="1"/>
                </p:cNvSpPr>
                <p:nvPr/>
              </p:nvSpPr>
              <p:spPr bwMode="ltGray">
                <a:xfrm>
                  <a:off x="4728" y="606"/>
                  <a:ext cx="0" cy="34"/>
                </a:xfrm>
                <a:prstGeom prst="line">
                  <a:avLst/>
                </a:prstGeom>
                <a:noFill/>
                <a:ln w="9525">
                  <a:solidFill>
                    <a:schemeClr val="hlink"/>
                  </a:solidFill>
                  <a:round/>
                  <a:headEnd/>
                  <a:tailEnd/>
                </a:ln>
                <a:effectLst/>
              </p:spPr>
              <p:txBody>
                <a:bodyPr wrap="none" anchor="ctr"/>
                <a:lstStyle/>
                <a:p>
                  <a:endParaRPr lang="en-AU"/>
                </a:p>
              </p:txBody>
            </p:sp>
            <p:sp>
              <p:nvSpPr>
                <p:cNvPr id="1051" name="Line 147"/>
                <p:cNvSpPr>
                  <a:spLocks noChangeShapeType="1"/>
                </p:cNvSpPr>
                <p:nvPr/>
              </p:nvSpPr>
              <p:spPr bwMode="ltGray">
                <a:xfrm>
                  <a:off x="1992" y="250"/>
                  <a:ext cx="0" cy="62"/>
                </a:xfrm>
                <a:prstGeom prst="line">
                  <a:avLst/>
                </a:prstGeom>
                <a:noFill/>
                <a:ln w="9525">
                  <a:solidFill>
                    <a:schemeClr val="hlink"/>
                  </a:solidFill>
                  <a:round/>
                  <a:headEnd/>
                  <a:tailEnd/>
                </a:ln>
                <a:effectLst/>
              </p:spPr>
              <p:txBody>
                <a:bodyPr wrap="none" anchor="ctr"/>
                <a:lstStyle/>
                <a:p>
                  <a:endParaRPr lang="en-AU"/>
                </a:p>
              </p:txBody>
            </p:sp>
            <p:sp>
              <p:nvSpPr>
                <p:cNvPr id="1052" name="Line 148"/>
                <p:cNvSpPr>
                  <a:spLocks noChangeShapeType="1"/>
                </p:cNvSpPr>
                <p:nvPr/>
              </p:nvSpPr>
              <p:spPr bwMode="ltGray">
                <a:xfrm>
                  <a:off x="1764" y="247"/>
                  <a:ext cx="0" cy="337"/>
                </a:xfrm>
                <a:prstGeom prst="line">
                  <a:avLst/>
                </a:prstGeom>
                <a:noFill/>
                <a:ln w="9525">
                  <a:solidFill>
                    <a:schemeClr val="hlink"/>
                  </a:solidFill>
                  <a:round/>
                  <a:headEnd/>
                  <a:tailEnd/>
                </a:ln>
                <a:effectLst/>
              </p:spPr>
              <p:txBody>
                <a:bodyPr wrap="none" anchor="ctr"/>
                <a:lstStyle/>
                <a:p>
                  <a:endParaRPr lang="en-AU"/>
                </a:p>
              </p:txBody>
            </p:sp>
            <p:sp>
              <p:nvSpPr>
                <p:cNvPr id="1053" name="Line 149"/>
                <p:cNvSpPr>
                  <a:spLocks noChangeShapeType="1"/>
                </p:cNvSpPr>
                <p:nvPr/>
              </p:nvSpPr>
              <p:spPr bwMode="ltGray">
                <a:xfrm flipH="1">
                  <a:off x="1738" y="468"/>
                  <a:ext cx="68" cy="0"/>
                </a:xfrm>
                <a:prstGeom prst="line">
                  <a:avLst/>
                </a:prstGeom>
                <a:noFill/>
                <a:ln w="9525">
                  <a:solidFill>
                    <a:schemeClr val="hlink"/>
                  </a:solidFill>
                  <a:round/>
                  <a:headEnd/>
                  <a:tailEnd/>
                </a:ln>
                <a:effectLst/>
              </p:spPr>
              <p:txBody>
                <a:bodyPr wrap="none" anchor="ctr"/>
                <a:lstStyle/>
                <a:p>
                  <a:endParaRPr lang="en-AU"/>
                </a:p>
              </p:txBody>
            </p:sp>
            <p:sp>
              <p:nvSpPr>
                <p:cNvPr id="1054" name="Line 150"/>
                <p:cNvSpPr>
                  <a:spLocks noChangeShapeType="1"/>
                </p:cNvSpPr>
                <p:nvPr/>
              </p:nvSpPr>
              <p:spPr bwMode="ltGray">
                <a:xfrm>
                  <a:off x="1604" y="468"/>
                  <a:ext cx="60" cy="0"/>
                </a:xfrm>
                <a:prstGeom prst="line">
                  <a:avLst/>
                </a:prstGeom>
                <a:noFill/>
                <a:ln w="9525">
                  <a:solidFill>
                    <a:schemeClr val="hlink"/>
                  </a:solidFill>
                  <a:round/>
                  <a:headEnd/>
                  <a:tailEnd/>
                </a:ln>
                <a:effectLst/>
              </p:spPr>
              <p:txBody>
                <a:bodyPr wrap="none" anchor="ctr"/>
                <a:lstStyle/>
                <a:p>
                  <a:endParaRPr lang="en-AU"/>
                </a:p>
              </p:txBody>
            </p:sp>
            <p:sp>
              <p:nvSpPr>
                <p:cNvPr id="1055" name="Line 151"/>
                <p:cNvSpPr>
                  <a:spLocks noChangeShapeType="1"/>
                </p:cNvSpPr>
                <p:nvPr/>
              </p:nvSpPr>
              <p:spPr bwMode="ltGray">
                <a:xfrm flipH="1">
                  <a:off x="1404" y="468"/>
                  <a:ext cx="82" cy="0"/>
                </a:xfrm>
                <a:prstGeom prst="line">
                  <a:avLst/>
                </a:prstGeom>
                <a:noFill/>
                <a:ln w="9525">
                  <a:solidFill>
                    <a:schemeClr val="hlink"/>
                  </a:solidFill>
                  <a:round/>
                  <a:headEnd/>
                  <a:tailEnd/>
                </a:ln>
                <a:effectLst/>
              </p:spPr>
              <p:txBody>
                <a:bodyPr wrap="none" anchor="ctr"/>
                <a:lstStyle/>
                <a:p>
                  <a:endParaRPr lang="en-AU"/>
                </a:p>
              </p:txBody>
            </p:sp>
            <p:sp>
              <p:nvSpPr>
                <p:cNvPr id="1056" name="Line 152"/>
                <p:cNvSpPr>
                  <a:spLocks noChangeShapeType="1"/>
                </p:cNvSpPr>
                <p:nvPr/>
              </p:nvSpPr>
              <p:spPr bwMode="ltGray">
                <a:xfrm>
                  <a:off x="1034" y="468"/>
                  <a:ext cx="348" cy="0"/>
                </a:xfrm>
                <a:prstGeom prst="line">
                  <a:avLst/>
                </a:prstGeom>
                <a:noFill/>
                <a:ln w="9525">
                  <a:solidFill>
                    <a:schemeClr val="hlink"/>
                  </a:solidFill>
                  <a:round/>
                  <a:headEnd/>
                  <a:tailEnd/>
                </a:ln>
                <a:effectLst/>
              </p:spPr>
              <p:txBody>
                <a:bodyPr wrap="none" anchor="ctr"/>
                <a:lstStyle/>
                <a:p>
                  <a:endParaRPr lang="en-AU"/>
                </a:p>
              </p:txBody>
            </p:sp>
            <p:sp>
              <p:nvSpPr>
                <p:cNvPr id="1057" name="Line 153"/>
                <p:cNvSpPr>
                  <a:spLocks noChangeShapeType="1"/>
                </p:cNvSpPr>
                <p:nvPr/>
              </p:nvSpPr>
              <p:spPr bwMode="ltGray">
                <a:xfrm>
                  <a:off x="1306" y="370"/>
                  <a:ext cx="0" cy="298"/>
                </a:xfrm>
                <a:prstGeom prst="line">
                  <a:avLst/>
                </a:prstGeom>
                <a:noFill/>
                <a:ln w="9525">
                  <a:solidFill>
                    <a:schemeClr val="hlink"/>
                  </a:solidFill>
                  <a:round/>
                  <a:headEnd/>
                  <a:tailEnd/>
                </a:ln>
                <a:effectLst/>
              </p:spPr>
              <p:txBody>
                <a:bodyPr wrap="none" anchor="ctr"/>
                <a:lstStyle/>
                <a:p>
                  <a:endParaRPr lang="en-AU"/>
                </a:p>
              </p:txBody>
            </p:sp>
            <p:sp>
              <p:nvSpPr>
                <p:cNvPr id="1058" name="Line 154"/>
                <p:cNvSpPr>
                  <a:spLocks noChangeShapeType="1"/>
                </p:cNvSpPr>
                <p:nvPr/>
              </p:nvSpPr>
              <p:spPr bwMode="ltGray">
                <a:xfrm>
                  <a:off x="1080" y="388"/>
                  <a:ext cx="0" cy="156"/>
                </a:xfrm>
                <a:prstGeom prst="line">
                  <a:avLst/>
                </a:prstGeom>
                <a:noFill/>
                <a:ln w="9525">
                  <a:solidFill>
                    <a:schemeClr val="hlink"/>
                  </a:solidFill>
                  <a:round/>
                  <a:headEnd/>
                  <a:tailEnd/>
                </a:ln>
                <a:effectLst/>
              </p:spPr>
              <p:txBody>
                <a:bodyPr wrap="none" anchor="ctr"/>
                <a:lstStyle/>
                <a:p>
                  <a:endParaRPr lang="en-AU"/>
                </a:p>
              </p:txBody>
            </p:sp>
            <p:sp>
              <p:nvSpPr>
                <p:cNvPr id="1059" name="Line 155"/>
                <p:cNvSpPr>
                  <a:spLocks noChangeShapeType="1"/>
                </p:cNvSpPr>
                <p:nvPr/>
              </p:nvSpPr>
              <p:spPr bwMode="ltGray">
                <a:xfrm flipH="1" flipV="1">
                  <a:off x="1308" y="245"/>
                  <a:ext cx="0" cy="27"/>
                </a:xfrm>
                <a:prstGeom prst="line">
                  <a:avLst/>
                </a:prstGeom>
                <a:noFill/>
                <a:ln w="9525">
                  <a:solidFill>
                    <a:schemeClr val="hlink"/>
                  </a:solidFill>
                  <a:round/>
                  <a:headEnd/>
                  <a:tailEnd/>
                </a:ln>
                <a:effectLst/>
              </p:spPr>
              <p:txBody>
                <a:bodyPr wrap="none" anchor="ctr"/>
                <a:lstStyle/>
                <a:p>
                  <a:endParaRPr lang="en-AU"/>
                </a:p>
              </p:txBody>
            </p:sp>
            <p:sp>
              <p:nvSpPr>
                <p:cNvPr id="1060" name="Line 156"/>
                <p:cNvSpPr>
                  <a:spLocks noChangeShapeType="1"/>
                </p:cNvSpPr>
                <p:nvPr/>
              </p:nvSpPr>
              <p:spPr bwMode="ltGray">
                <a:xfrm>
                  <a:off x="1536" y="316"/>
                  <a:ext cx="0" cy="96"/>
                </a:xfrm>
                <a:prstGeom prst="line">
                  <a:avLst/>
                </a:prstGeom>
                <a:noFill/>
                <a:ln w="9525">
                  <a:solidFill>
                    <a:schemeClr val="hlink"/>
                  </a:solidFill>
                  <a:round/>
                  <a:headEnd/>
                  <a:tailEnd/>
                </a:ln>
                <a:effectLst/>
              </p:spPr>
              <p:txBody>
                <a:bodyPr wrap="none" anchor="ctr"/>
                <a:lstStyle/>
                <a:p>
                  <a:endParaRPr lang="en-AU"/>
                </a:p>
              </p:txBody>
            </p:sp>
            <p:sp>
              <p:nvSpPr>
                <p:cNvPr id="1061" name="Line 157"/>
                <p:cNvSpPr>
                  <a:spLocks noChangeShapeType="1"/>
                </p:cNvSpPr>
                <p:nvPr/>
              </p:nvSpPr>
              <p:spPr bwMode="ltGray">
                <a:xfrm flipV="1">
                  <a:off x="1536" y="247"/>
                  <a:ext cx="0" cy="22"/>
                </a:xfrm>
                <a:prstGeom prst="line">
                  <a:avLst/>
                </a:prstGeom>
                <a:noFill/>
                <a:ln w="9525">
                  <a:solidFill>
                    <a:schemeClr val="hlink"/>
                  </a:solidFill>
                  <a:round/>
                  <a:headEnd/>
                  <a:tailEnd/>
                </a:ln>
                <a:effectLst/>
              </p:spPr>
              <p:txBody>
                <a:bodyPr wrap="none" anchor="ctr"/>
                <a:lstStyle/>
                <a:p>
                  <a:endParaRPr lang="en-AU"/>
                </a:p>
              </p:txBody>
            </p:sp>
            <p:sp>
              <p:nvSpPr>
                <p:cNvPr id="1062" name="Line 158"/>
                <p:cNvSpPr>
                  <a:spLocks noChangeShapeType="1"/>
                </p:cNvSpPr>
                <p:nvPr/>
              </p:nvSpPr>
              <p:spPr bwMode="ltGray">
                <a:xfrm>
                  <a:off x="4095" y="467"/>
                  <a:ext cx="80" cy="0"/>
                </a:xfrm>
                <a:prstGeom prst="line">
                  <a:avLst/>
                </a:prstGeom>
                <a:noFill/>
                <a:ln w="9525">
                  <a:solidFill>
                    <a:schemeClr val="hlink"/>
                  </a:solidFill>
                  <a:round/>
                  <a:headEnd/>
                  <a:tailEnd/>
                </a:ln>
                <a:effectLst/>
              </p:spPr>
              <p:txBody>
                <a:bodyPr wrap="none" anchor="ctr"/>
                <a:lstStyle/>
                <a:p>
                  <a:endParaRPr lang="en-AU"/>
                </a:p>
              </p:txBody>
            </p:sp>
          </p:grpSp>
        </p:grpSp>
        <p:pic>
          <p:nvPicPr>
            <p:cNvPr id="1033" name="Picture 159" descr="earth"/>
            <p:cNvPicPr>
              <a:picLocks noChangeAspect="1" noChangeArrowheads="1"/>
            </p:cNvPicPr>
            <p:nvPr userDrawn="1"/>
          </p:nvPicPr>
          <p:blipFill>
            <a:blip r:embed="rId19">
              <a:clrChange>
                <a:clrFrom>
                  <a:srgbClr val="000000"/>
                </a:clrFrom>
                <a:clrTo>
                  <a:srgbClr val="000000">
                    <a:alpha val="0"/>
                  </a:srgbClr>
                </a:clrTo>
              </a:clrChange>
            </a:blip>
            <a:srcRect/>
            <a:stretch>
              <a:fillRect/>
            </a:stretch>
          </p:blipFill>
          <p:spPr bwMode="auto">
            <a:xfrm>
              <a:off x="165" y="55"/>
              <a:ext cx="562" cy="524"/>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738"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rtl="0" eaLnBrk="0" fontAlgn="base" hangingPunct="0">
        <a:spcBef>
          <a:spcPct val="0"/>
        </a:spcBef>
        <a:spcAft>
          <a:spcPct val="0"/>
        </a:spcAft>
        <a:defRPr sz="4400">
          <a:solidFill>
            <a:schemeClr val="folHlink"/>
          </a:solidFill>
          <a:latin typeface="+mj-lt"/>
          <a:ea typeface="+mj-ea"/>
          <a:cs typeface="+mj-cs"/>
        </a:defRPr>
      </a:lvl1pPr>
      <a:lvl2pPr algn="l" rtl="0" eaLnBrk="0" fontAlgn="base" hangingPunct="0">
        <a:spcBef>
          <a:spcPct val="0"/>
        </a:spcBef>
        <a:spcAft>
          <a:spcPct val="0"/>
        </a:spcAft>
        <a:defRPr sz="4400">
          <a:solidFill>
            <a:schemeClr val="folHlink"/>
          </a:solidFill>
          <a:latin typeface="Cambria" pitchFamily="18" charset="0"/>
          <a:cs typeface="Arial" charset="0"/>
        </a:defRPr>
      </a:lvl2pPr>
      <a:lvl3pPr algn="l" rtl="0" eaLnBrk="0" fontAlgn="base" hangingPunct="0">
        <a:spcBef>
          <a:spcPct val="0"/>
        </a:spcBef>
        <a:spcAft>
          <a:spcPct val="0"/>
        </a:spcAft>
        <a:defRPr sz="4400">
          <a:solidFill>
            <a:schemeClr val="folHlink"/>
          </a:solidFill>
          <a:latin typeface="Cambria" pitchFamily="18" charset="0"/>
          <a:cs typeface="Arial" charset="0"/>
        </a:defRPr>
      </a:lvl3pPr>
      <a:lvl4pPr algn="l" rtl="0" eaLnBrk="0" fontAlgn="base" hangingPunct="0">
        <a:spcBef>
          <a:spcPct val="0"/>
        </a:spcBef>
        <a:spcAft>
          <a:spcPct val="0"/>
        </a:spcAft>
        <a:defRPr sz="4400">
          <a:solidFill>
            <a:schemeClr val="folHlink"/>
          </a:solidFill>
          <a:latin typeface="Cambria" pitchFamily="18" charset="0"/>
          <a:cs typeface="Arial" charset="0"/>
        </a:defRPr>
      </a:lvl4pPr>
      <a:lvl5pPr algn="l" rtl="0" eaLnBrk="0" fontAlgn="base" hangingPunct="0">
        <a:spcBef>
          <a:spcPct val="0"/>
        </a:spcBef>
        <a:spcAft>
          <a:spcPct val="0"/>
        </a:spcAft>
        <a:defRPr sz="4400">
          <a:solidFill>
            <a:schemeClr val="folHlink"/>
          </a:solidFill>
          <a:latin typeface="Cambria" pitchFamily="18" charset="0"/>
          <a:cs typeface="Arial" charset="0"/>
        </a:defRPr>
      </a:lvl5pPr>
      <a:lvl6pPr marL="457200" algn="l" rtl="0" fontAlgn="base">
        <a:spcBef>
          <a:spcPct val="0"/>
        </a:spcBef>
        <a:spcAft>
          <a:spcPct val="0"/>
        </a:spcAft>
        <a:defRPr sz="4400">
          <a:solidFill>
            <a:schemeClr val="folHlink"/>
          </a:solidFill>
          <a:latin typeface="Cambria" pitchFamily="18" charset="0"/>
          <a:cs typeface="Arial" charset="0"/>
        </a:defRPr>
      </a:lvl6pPr>
      <a:lvl7pPr marL="914400" algn="l" rtl="0" fontAlgn="base">
        <a:spcBef>
          <a:spcPct val="0"/>
        </a:spcBef>
        <a:spcAft>
          <a:spcPct val="0"/>
        </a:spcAft>
        <a:defRPr sz="4400">
          <a:solidFill>
            <a:schemeClr val="folHlink"/>
          </a:solidFill>
          <a:latin typeface="Cambria" pitchFamily="18" charset="0"/>
          <a:cs typeface="Arial" charset="0"/>
        </a:defRPr>
      </a:lvl7pPr>
      <a:lvl8pPr marL="1371600" algn="l" rtl="0" fontAlgn="base">
        <a:spcBef>
          <a:spcPct val="0"/>
        </a:spcBef>
        <a:spcAft>
          <a:spcPct val="0"/>
        </a:spcAft>
        <a:defRPr sz="4400">
          <a:solidFill>
            <a:schemeClr val="folHlink"/>
          </a:solidFill>
          <a:latin typeface="Cambria" pitchFamily="18" charset="0"/>
          <a:cs typeface="Arial" charset="0"/>
        </a:defRPr>
      </a:lvl8pPr>
      <a:lvl9pPr marL="1828800" algn="l" rtl="0" fontAlgn="base">
        <a:spcBef>
          <a:spcPct val="0"/>
        </a:spcBef>
        <a:spcAft>
          <a:spcPct val="0"/>
        </a:spcAft>
        <a:defRPr sz="4400">
          <a:solidFill>
            <a:schemeClr val="folHlink"/>
          </a:solidFill>
          <a:latin typeface="Cambria" pitchFamily="18" charset="0"/>
          <a:cs typeface="Arial" charset="0"/>
        </a:defRPr>
      </a:lvl9pPr>
    </p:titleStyle>
    <p:bodyStyle>
      <a:lvl1pPr marL="342900" indent="-342900" algn="l" rtl="0" eaLnBrk="0" fontAlgn="base" hangingPunct="0">
        <a:spcBef>
          <a:spcPct val="20000"/>
        </a:spcBef>
        <a:spcAft>
          <a:spcPct val="0"/>
        </a:spcAft>
        <a:buBlip>
          <a:blip r:embed="rId20"/>
        </a:buBlip>
        <a:defRPr sz="3200">
          <a:solidFill>
            <a:schemeClr val="tx2"/>
          </a:solidFill>
          <a:latin typeface="+mn-lt"/>
          <a:ea typeface="+mn-ea"/>
          <a:cs typeface="+mn-cs"/>
        </a:defRPr>
      </a:lvl1pPr>
      <a:lvl2pPr marL="742950" indent="-285750" algn="l" rtl="0" eaLnBrk="0" fontAlgn="base" hangingPunct="0">
        <a:spcBef>
          <a:spcPct val="20000"/>
        </a:spcBef>
        <a:spcAft>
          <a:spcPct val="0"/>
        </a:spcAft>
        <a:buSzPct val="75000"/>
        <a:buBlip>
          <a:blip r:embed="rId21"/>
        </a:buBlip>
        <a:defRPr sz="2800">
          <a:solidFill>
            <a:schemeClr val="tx1"/>
          </a:solidFill>
          <a:latin typeface="Tahoma"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Tahoma" pitchFamily="34" charset="0"/>
          <a:cs typeface="+mn-cs"/>
        </a:defRPr>
      </a:lvl3pPr>
      <a:lvl4pPr marL="1600200" indent="-228600" algn="l" rtl="0" eaLnBrk="0" fontAlgn="base" hangingPunct="0">
        <a:spcBef>
          <a:spcPct val="20000"/>
        </a:spcBef>
        <a:spcAft>
          <a:spcPct val="0"/>
        </a:spcAft>
        <a:buChar char="–"/>
        <a:defRPr sz="2000">
          <a:solidFill>
            <a:schemeClr val="tx1"/>
          </a:solidFill>
          <a:latin typeface="Tahoma" pitchFamily="34" charset="0"/>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Tahoma" pitchFamily="34" charset="0"/>
          <a:cs typeface="+mn-cs"/>
        </a:defRPr>
      </a:lvl5pPr>
      <a:lvl6pPr marL="2514600" indent="-228600" algn="l" rtl="0" fontAlgn="base">
        <a:spcBef>
          <a:spcPct val="20000"/>
        </a:spcBef>
        <a:spcAft>
          <a:spcPct val="0"/>
        </a:spcAft>
        <a:buClr>
          <a:schemeClr val="tx2"/>
        </a:buClr>
        <a:buChar char="–"/>
        <a:defRPr sz="2000">
          <a:solidFill>
            <a:schemeClr val="tx1"/>
          </a:solidFill>
          <a:latin typeface="Tahoma" pitchFamily="34" charset="0"/>
          <a:cs typeface="+mn-cs"/>
        </a:defRPr>
      </a:lvl6pPr>
      <a:lvl7pPr marL="2971800" indent="-228600" algn="l" rtl="0" fontAlgn="base">
        <a:spcBef>
          <a:spcPct val="20000"/>
        </a:spcBef>
        <a:spcAft>
          <a:spcPct val="0"/>
        </a:spcAft>
        <a:buClr>
          <a:schemeClr val="tx2"/>
        </a:buClr>
        <a:buChar char="–"/>
        <a:defRPr sz="2000">
          <a:solidFill>
            <a:schemeClr val="tx1"/>
          </a:solidFill>
          <a:latin typeface="Tahoma" pitchFamily="34" charset="0"/>
          <a:cs typeface="+mn-cs"/>
        </a:defRPr>
      </a:lvl7pPr>
      <a:lvl8pPr marL="3429000" indent="-228600" algn="l" rtl="0" fontAlgn="base">
        <a:spcBef>
          <a:spcPct val="20000"/>
        </a:spcBef>
        <a:spcAft>
          <a:spcPct val="0"/>
        </a:spcAft>
        <a:buClr>
          <a:schemeClr val="tx2"/>
        </a:buClr>
        <a:buChar char="–"/>
        <a:defRPr sz="2000">
          <a:solidFill>
            <a:schemeClr val="tx1"/>
          </a:solidFill>
          <a:latin typeface="Tahoma" pitchFamily="34" charset="0"/>
          <a:cs typeface="+mn-cs"/>
        </a:defRPr>
      </a:lvl8pPr>
      <a:lvl9pPr marL="3886200" indent="-228600" algn="l" rtl="0" fontAlgn="base">
        <a:spcBef>
          <a:spcPct val="20000"/>
        </a:spcBef>
        <a:spcAft>
          <a:spcPct val="0"/>
        </a:spcAft>
        <a:buClr>
          <a:schemeClr val="tx2"/>
        </a:buClr>
        <a:buChar char="–"/>
        <a:defRPr sz="2000">
          <a:solidFill>
            <a:schemeClr val="tx1"/>
          </a:solidFill>
          <a:latin typeface="Tahoma"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5.jpeg"/><Relationship Id="rId7"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hyperlink" Target="http://images.google.com/imgres?imgurl=http://2.bp.blogspot.com/_S3XEraQZjGk/SU8XcjjK1WI/AAAAAAAAETU/pLI7thbljwc/s400/hanukkah+2008+chanukah+prayers+blessings+songs+traditions+meaning+prayers+in+english+festival+of+lights+menorah.jpg&amp;imgrefurl=http://www.monacome.com/2008/12/hanukkah-prayers-blessings-chanukah.html&amp;usg=__l2k5k1NJlZkqBv_t4PO-00JvuPU=&amp;h=300&amp;w=300&amp;sz=25&amp;hl=en&amp;start=28&amp;tbnid=Rn12cFeE-YWfDM:&amp;tbnh=116&amp;tbnw=116&amp;prev=/images?q=chanukah&amp;gbv=2&amp;ndsp=18&amp;hl=en&amp;sa=N&amp;start=1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5.xml"/><Relationship Id="rId4" Type="http://schemas.openxmlformats.org/officeDocument/2006/relationships/image" Target="../media/image52.jpeg"/></Relationships>
</file>

<file path=ppt/slides/_rels/slide1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12.xml"/><Relationship Id="rId1" Type="http://schemas.openxmlformats.org/officeDocument/2006/relationships/video" Target="file:///C:\Users\NSWJBD\Desktop\Speaking%20ppts\Judaism\YouTube%20-%20Cool%20Facts%20about%20Israel.wmv"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image" Target="../media/image59.jpeg"/><Relationship Id="rId1" Type="http://schemas.openxmlformats.org/officeDocument/2006/relationships/slideLayout" Target="../slideLayouts/slideLayout17.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video" Target="file:///C:\Users\NSWJBD\Desktop\Speaking%20ppts\Judaism\YouTube%20-%20Famous%20Jews.wmv"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20.jpeg"/><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10.jpeg"/><Relationship Id="rId11" Type="http://schemas.openxmlformats.org/officeDocument/2006/relationships/image" Target="../media/image19.jpeg"/><Relationship Id="rId5" Type="http://schemas.openxmlformats.org/officeDocument/2006/relationships/image" Target="../media/image9.jpeg"/><Relationship Id="rId10" Type="http://schemas.openxmlformats.org/officeDocument/2006/relationships/image" Target="../media/image18.jpeg"/><Relationship Id="rId4" Type="http://schemas.openxmlformats.org/officeDocument/2006/relationships/image" Target="../media/image8.jpeg"/><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95"/>
          <p:cNvSpPr>
            <a:spLocks noGrp="1" noChangeArrowheads="1"/>
          </p:cNvSpPr>
          <p:nvPr>
            <p:ph type="ftr" sz="quarter" idx="11"/>
          </p:nvPr>
        </p:nvSpPr>
        <p:spPr>
          <a:noFill/>
          <a:ln>
            <a:miter lim="800000"/>
            <a:headEnd/>
            <a:tailEnd/>
          </a:ln>
        </p:spPr>
        <p:txBody>
          <a:bodyPr/>
          <a:lstStyle/>
          <a:p>
            <a:r>
              <a:rPr lang="en-US" smtClean="0"/>
              <a:t>© </a:t>
            </a:r>
            <a:r>
              <a:rPr lang="en-AU" smtClean="0">
                <a:cs typeface="Arial" charset="0"/>
              </a:rPr>
              <a:t>Lynda Ben-Menashe 2010</a:t>
            </a:r>
          </a:p>
        </p:txBody>
      </p:sp>
      <p:sp>
        <p:nvSpPr>
          <p:cNvPr id="3075" name="Rectangle 2"/>
          <p:cNvSpPr>
            <a:spLocks noGrp="1" noChangeArrowheads="1"/>
          </p:cNvSpPr>
          <p:nvPr>
            <p:ph type="ctrTitle"/>
          </p:nvPr>
        </p:nvSpPr>
        <p:spPr/>
        <p:txBody>
          <a:bodyPr/>
          <a:lstStyle/>
          <a:p>
            <a:pPr eaLnBrk="1" hangingPunct="1"/>
            <a:r>
              <a:rPr lang="en-AU" sz="6000" smtClean="0"/>
              <a:t>Judaism 101</a:t>
            </a:r>
          </a:p>
        </p:txBody>
      </p:sp>
      <p:sp>
        <p:nvSpPr>
          <p:cNvPr id="3076" name="Rectangle 3"/>
          <p:cNvSpPr>
            <a:spLocks noGrp="1" noChangeArrowheads="1"/>
          </p:cNvSpPr>
          <p:nvPr>
            <p:ph type="subTitle" idx="1"/>
          </p:nvPr>
        </p:nvSpPr>
        <p:spPr/>
        <p:txBody>
          <a:bodyPr/>
          <a:lstStyle/>
          <a:p>
            <a:pPr eaLnBrk="1" hangingPunct="1">
              <a:lnSpc>
                <a:spcPct val="80000"/>
              </a:lnSpc>
            </a:pPr>
            <a:r>
              <a:rPr lang="en-AU" sz="2800" smtClean="0"/>
              <a:t>Lynda Ben-Menashe</a:t>
            </a:r>
          </a:p>
          <a:p>
            <a:pPr eaLnBrk="1" hangingPunct="1">
              <a:lnSpc>
                <a:spcPct val="80000"/>
              </a:lnSpc>
            </a:pPr>
            <a:r>
              <a:rPr lang="en-AU" sz="2800" smtClean="0"/>
              <a:t>Education Manager </a:t>
            </a:r>
          </a:p>
          <a:p>
            <a:pPr eaLnBrk="1" hangingPunct="1">
              <a:lnSpc>
                <a:spcPct val="80000"/>
              </a:lnSpc>
            </a:pPr>
            <a:r>
              <a:rPr lang="en-AU" sz="2800" smtClean="0"/>
              <a:t>NSW Jewish Board of Deputies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Sacred Jewish Texts</a:t>
            </a:r>
            <a:endParaRPr lang="en-AU" smtClean="0"/>
          </a:p>
        </p:txBody>
      </p:sp>
      <p:sp>
        <p:nvSpPr>
          <p:cNvPr id="11267" name="Rectangle 3"/>
          <p:cNvSpPr>
            <a:spLocks noGrp="1" noChangeArrowheads="1"/>
          </p:cNvSpPr>
          <p:nvPr>
            <p:ph type="body" idx="1"/>
          </p:nvPr>
        </p:nvSpPr>
        <p:spPr>
          <a:xfrm>
            <a:off x="684213" y="2565400"/>
            <a:ext cx="7772400" cy="3697288"/>
          </a:xfrm>
        </p:spPr>
        <p:txBody>
          <a:bodyPr/>
          <a:lstStyle/>
          <a:p>
            <a:pPr eaLnBrk="1" hangingPunct="1"/>
            <a:r>
              <a:rPr lang="en-US" smtClean="0"/>
              <a:t>TANACH  = </a:t>
            </a:r>
          </a:p>
          <a:p>
            <a:pPr eaLnBrk="1" hangingPunct="1">
              <a:buFontTx/>
              <a:buNone/>
            </a:pPr>
            <a:r>
              <a:rPr lang="en-US" sz="1600" smtClean="0">
                <a:solidFill>
                  <a:schemeClr val="folHlink"/>
                </a:solidFill>
              </a:rPr>
              <a:t>       </a:t>
            </a:r>
            <a:r>
              <a:rPr lang="en-US" sz="2000" smtClean="0">
                <a:solidFill>
                  <a:schemeClr val="folHlink"/>
                </a:solidFill>
              </a:rPr>
              <a:t>T</a:t>
            </a:r>
            <a:r>
              <a:rPr lang="en-US" sz="2000" smtClean="0"/>
              <a:t>orah (5 books Moses) + </a:t>
            </a:r>
            <a:r>
              <a:rPr lang="en-US" sz="2000" smtClean="0">
                <a:solidFill>
                  <a:schemeClr val="folHlink"/>
                </a:solidFill>
              </a:rPr>
              <a:t>N</a:t>
            </a:r>
            <a:r>
              <a:rPr lang="en-US" sz="2000" smtClean="0"/>
              <a:t>eviim (Prophets) + </a:t>
            </a:r>
            <a:r>
              <a:rPr lang="en-US" sz="2000" smtClean="0">
                <a:solidFill>
                  <a:schemeClr val="folHlink"/>
                </a:solidFill>
              </a:rPr>
              <a:t>K</a:t>
            </a:r>
            <a:r>
              <a:rPr lang="en-US" sz="2000" smtClean="0"/>
              <a:t>etuvim (Writings)</a:t>
            </a:r>
          </a:p>
          <a:p>
            <a:pPr eaLnBrk="1" hangingPunct="1"/>
            <a:r>
              <a:rPr lang="en-US" smtClean="0"/>
              <a:t>Talmud = </a:t>
            </a:r>
            <a:r>
              <a:rPr lang="en-US" sz="2000" smtClean="0"/>
              <a:t>oral law + commentaries + ‘Ethics of the Fathers’</a:t>
            </a:r>
          </a:p>
          <a:p>
            <a:pPr eaLnBrk="1" hangingPunct="1"/>
            <a:r>
              <a:rPr lang="en-US" smtClean="0"/>
              <a:t>Midrash = </a:t>
            </a:r>
            <a:r>
              <a:rPr lang="en-US" sz="2000" smtClean="0"/>
              <a:t>interpretations of Bible stories</a:t>
            </a:r>
          </a:p>
          <a:p>
            <a:pPr eaLnBrk="1" hangingPunct="1"/>
            <a:r>
              <a:rPr lang="en-US" smtClean="0"/>
              <a:t>Halacha = Jewish law </a:t>
            </a:r>
          </a:p>
          <a:p>
            <a:pPr eaLnBrk="1" hangingPunct="1"/>
            <a:r>
              <a:rPr lang="en-US" smtClean="0"/>
              <a:t>Siddur = </a:t>
            </a:r>
            <a:r>
              <a:rPr lang="en-US" sz="2000" smtClean="0"/>
              <a:t>prayerbook (‘order’ of prayers)</a:t>
            </a:r>
          </a:p>
          <a:p>
            <a:pPr eaLnBrk="1" hangingPunct="1">
              <a:buFontTx/>
              <a:buNone/>
            </a:pPr>
            <a:endParaRPr lang="en-US" sz="1600" smtClean="0"/>
          </a:p>
          <a:p>
            <a:pPr eaLnBrk="1" hangingPunct="1"/>
            <a:endParaRPr lang="en-AU" sz="1600" smtClean="0"/>
          </a:p>
        </p:txBody>
      </p:sp>
      <p:pic>
        <p:nvPicPr>
          <p:cNvPr id="11268" name="Picture 4" descr="torah open"/>
          <p:cNvPicPr>
            <a:picLocks noChangeAspect="1" noChangeArrowheads="1"/>
          </p:cNvPicPr>
          <p:nvPr/>
        </p:nvPicPr>
        <p:blipFill>
          <a:blip r:embed="rId2"/>
          <a:srcRect/>
          <a:stretch>
            <a:fillRect/>
          </a:stretch>
        </p:blipFill>
        <p:spPr bwMode="auto">
          <a:xfrm>
            <a:off x="5148263" y="1052513"/>
            <a:ext cx="1725612" cy="1943100"/>
          </a:xfrm>
          <a:prstGeom prst="rect">
            <a:avLst/>
          </a:prstGeom>
          <a:noFill/>
          <a:ln w="9525">
            <a:noFill/>
            <a:miter lim="800000"/>
            <a:headEnd/>
            <a:tailEnd/>
          </a:ln>
        </p:spPr>
      </p:pic>
      <p:pic>
        <p:nvPicPr>
          <p:cNvPr id="11269" name="Picture 6" descr="artscrollsiddur"/>
          <p:cNvPicPr>
            <a:picLocks noChangeAspect="1" noChangeArrowheads="1"/>
          </p:cNvPicPr>
          <p:nvPr/>
        </p:nvPicPr>
        <p:blipFill>
          <a:blip r:embed="rId3"/>
          <a:srcRect/>
          <a:stretch>
            <a:fillRect/>
          </a:stretch>
        </p:blipFill>
        <p:spPr bwMode="auto">
          <a:xfrm>
            <a:off x="7308850" y="1125538"/>
            <a:ext cx="1412875" cy="1909762"/>
          </a:xfrm>
          <a:prstGeom prst="rect">
            <a:avLst/>
          </a:prstGeom>
          <a:noFill/>
          <a:ln w="9525">
            <a:noFill/>
            <a:miter lim="800000"/>
            <a:headEnd/>
            <a:tailEnd/>
          </a:ln>
        </p:spPr>
      </p:pic>
      <p:pic>
        <p:nvPicPr>
          <p:cNvPr id="11270" name="Picture 8" descr="siddur_mid-size"/>
          <p:cNvPicPr>
            <a:picLocks noChangeAspect="1" noChangeArrowheads="1"/>
          </p:cNvPicPr>
          <p:nvPr/>
        </p:nvPicPr>
        <p:blipFill>
          <a:blip r:embed="rId4"/>
          <a:srcRect/>
          <a:stretch>
            <a:fillRect/>
          </a:stretch>
        </p:blipFill>
        <p:spPr bwMode="auto">
          <a:xfrm>
            <a:off x="6372225" y="4581525"/>
            <a:ext cx="2570163" cy="1927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AU" smtClean="0"/>
              <a:t>Jewish Life: Shabbat</a:t>
            </a:r>
          </a:p>
        </p:txBody>
      </p:sp>
      <p:sp>
        <p:nvSpPr>
          <p:cNvPr id="12291" name="Rectangle 12"/>
          <p:cNvSpPr>
            <a:spLocks noGrp="1" noChangeArrowheads="1"/>
          </p:cNvSpPr>
          <p:nvPr>
            <p:ph sz="half" idx="1"/>
          </p:nvPr>
        </p:nvSpPr>
        <p:spPr/>
        <p:txBody>
          <a:bodyPr/>
          <a:lstStyle/>
          <a:p>
            <a:pPr eaLnBrk="1" hangingPunct="1"/>
            <a:endParaRPr lang="en-US" sz="2800" smtClean="0"/>
          </a:p>
        </p:txBody>
      </p:sp>
      <p:sp>
        <p:nvSpPr>
          <p:cNvPr id="12292" name="Rectangle 4"/>
          <p:cNvSpPr>
            <a:spLocks noGrp="1" noChangeArrowheads="1"/>
          </p:cNvSpPr>
          <p:nvPr>
            <p:ph type="body" sz="half" idx="2"/>
          </p:nvPr>
        </p:nvSpPr>
        <p:spPr>
          <a:xfrm>
            <a:off x="4859338" y="1773238"/>
            <a:ext cx="3810000" cy="4114800"/>
          </a:xfrm>
        </p:spPr>
        <p:txBody>
          <a:bodyPr/>
          <a:lstStyle/>
          <a:p>
            <a:pPr eaLnBrk="1" hangingPunct="1">
              <a:lnSpc>
                <a:spcPct val="90000"/>
              </a:lnSpc>
            </a:pPr>
            <a:r>
              <a:rPr lang="en-AU" sz="2400" smtClean="0"/>
              <a:t>“And on the seventh day He rested”</a:t>
            </a:r>
          </a:p>
          <a:p>
            <a:pPr eaLnBrk="1" hangingPunct="1">
              <a:lnSpc>
                <a:spcPct val="90000"/>
              </a:lnSpc>
            </a:pPr>
            <a:r>
              <a:rPr lang="en-AU" sz="2400" smtClean="0"/>
              <a:t>A day of rest, reflection &amp; appreciation</a:t>
            </a:r>
          </a:p>
          <a:p>
            <a:pPr eaLnBrk="1" hangingPunct="1">
              <a:lnSpc>
                <a:spcPct val="90000"/>
              </a:lnSpc>
            </a:pPr>
            <a:r>
              <a:rPr lang="en-AU" sz="2400" smtClean="0"/>
              <a:t>‘A window in time’: 25 hours of family togetherness at home &amp; synagogue</a:t>
            </a:r>
          </a:p>
          <a:p>
            <a:pPr eaLnBrk="1" hangingPunct="1">
              <a:lnSpc>
                <a:spcPct val="90000"/>
              </a:lnSpc>
            </a:pPr>
            <a:r>
              <a:rPr lang="en-AU" sz="2400" smtClean="0"/>
              <a:t>As on the seventh day, no creation or destruction: no working, no driving, no electricity, no cooking… </a:t>
            </a:r>
          </a:p>
          <a:p>
            <a:pPr eaLnBrk="1" hangingPunct="1">
              <a:lnSpc>
                <a:spcPct val="90000"/>
              </a:lnSpc>
            </a:pPr>
            <a:r>
              <a:rPr lang="en-AU" sz="2400" smtClean="0"/>
              <a:t>‘Havdalah’ at the end</a:t>
            </a:r>
          </a:p>
        </p:txBody>
      </p:sp>
      <p:pic>
        <p:nvPicPr>
          <p:cNvPr id="12293" name="Picture 8" descr="havdalah set"/>
          <p:cNvPicPr>
            <a:picLocks noChangeAspect="1" noChangeArrowheads="1"/>
          </p:cNvPicPr>
          <p:nvPr/>
        </p:nvPicPr>
        <p:blipFill>
          <a:blip r:embed="rId3"/>
          <a:srcRect/>
          <a:stretch>
            <a:fillRect/>
          </a:stretch>
        </p:blipFill>
        <p:spPr bwMode="auto">
          <a:xfrm>
            <a:off x="1763713" y="4652963"/>
            <a:ext cx="1497012" cy="1898650"/>
          </a:xfrm>
          <a:prstGeom prst="rect">
            <a:avLst/>
          </a:prstGeom>
          <a:noFill/>
          <a:ln w="9525">
            <a:noFill/>
            <a:miter lim="800000"/>
            <a:headEnd/>
            <a:tailEnd/>
          </a:ln>
        </p:spPr>
      </p:pic>
      <p:pic>
        <p:nvPicPr>
          <p:cNvPr id="12294" name="Picture 10" descr="shabbat_table"/>
          <p:cNvPicPr>
            <a:picLocks noChangeAspect="1" noChangeArrowheads="1"/>
          </p:cNvPicPr>
          <p:nvPr/>
        </p:nvPicPr>
        <p:blipFill>
          <a:blip r:embed="rId4"/>
          <a:srcRect/>
          <a:stretch>
            <a:fillRect/>
          </a:stretch>
        </p:blipFill>
        <p:spPr bwMode="auto">
          <a:xfrm>
            <a:off x="684213" y="1916113"/>
            <a:ext cx="3795712" cy="2530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AU" sz="4000" dirty="0" smtClean="0"/>
              <a:t>Jewish Life: </a:t>
            </a:r>
            <a:r>
              <a:rPr lang="en-US" sz="4000" dirty="0" smtClean="0"/>
              <a:t>Kosher food </a:t>
            </a:r>
            <a:endParaRPr lang="en-AU" sz="4000" dirty="0" smtClean="0"/>
          </a:p>
        </p:txBody>
      </p:sp>
      <p:sp>
        <p:nvSpPr>
          <p:cNvPr id="13315" name="Rectangle 3"/>
          <p:cNvSpPr>
            <a:spLocks noGrp="1" noChangeArrowheads="1"/>
          </p:cNvSpPr>
          <p:nvPr>
            <p:ph type="body" sz="half" idx="1"/>
          </p:nvPr>
        </p:nvSpPr>
        <p:spPr>
          <a:xfrm>
            <a:off x="684213" y="1916113"/>
            <a:ext cx="3810000" cy="4114800"/>
          </a:xfrm>
        </p:spPr>
        <p:txBody>
          <a:bodyPr/>
          <a:lstStyle/>
          <a:p>
            <a:pPr eaLnBrk="1" hangingPunct="1">
              <a:lnSpc>
                <a:spcPct val="90000"/>
              </a:lnSpc>
            </a:pPr>
            <a:r>
              <a:rPr lang="en-US" sz="2400" smtClean="0"/>
              <a:t>Like vegetarianism and other religions’ dietary systems, kashrut is a philosophical approach to eating. ‘Kashrut’ (‘proper or fit’) is the name for Jewish dietary law. </a:t>
            </a:r>
          </a:p>
          <a:p>
            <a:pPr eaLnBrk="1" hangingPunct="1">
              <a:lnSpc>
                <a:spcPct val="90000"/>
              </a:lnSpc>
            </a:pPr>
            <a:r>
              <a:rPr lang="en-US" sz="2400" smtClean="0"/>
              <a:t>Basic rules: Separation of meat and milk; kosher animals, fish and birds; humane slaughter of meat (‘shechita’); supervision</a:t>
            </a:r>
          </a:p>
          <a:p>
            <a:pPr eaLnBrk="1" hangingPunct="1">
              <a:lnSpc>
                <a:spcPct val="90000"/>
              </a:lnSpc>
            </a:pPr>
            <a:endParaRPr lang="en-AU" sz="2400" smtClean="0"/>
          </a:p>
          <a:p>
            <a:pPr eaLnBrk="1" hangingPunct="1">
              <a:lnSpc>
                <a:spcPct val="90000"/>
              </a:lnSpc>
            </a:pPr>
            <a:endParaRPr lang="en-US" sz="2400" smtClean="0"/>
          </a:p>
          <a:p>
            <a:pPr eaLnBrk="1" hangingPunct="1">
              <a:lnSpc>
                <a:spcPct val="90000"/>
              </a:lnSpc>
            </a:pPr>
            <a:endParaRPr lang="en-US" sz="2400" smtClean="0"/>
          </a:p>
        </p:txBody>
      </p:sp>
      <p:pic>
        <p:nvPicPr>
          <p:cNvPr id="13316" name="Picture 5" descr="chicken soup"/>
          <p:cNvPicPr>
            <a:picLocks noGrp="1" noChangeAspect="1" noChangeArrowheads="1"/>
          </p:cNvPicPr>
          <p:nvPr>
            <p:ph sz="quarter" idx="3"/>
          </p:nvPr>
        </p:nvPicPr>
        <p:blipFill>
          <a:blip r:embed="rId3"/>
          <a:srcRect/>
          <a:stretch>
            <a:fillRect/>
          </a:stretch>
        </p:blipFill>
        <p:spPr>
          <a:xfrm>
            <a:off x="4572000" y="2349500"/>
            <a:ext cx="1849438" cy="2346325"/>
          </a:xfrm>
          <a:noFill/>
        </p:spPr>
      </p:pic>
      <p:pic>
        <p:nvPicPr>
          <p:cNvPr id="13317" name="Picture 7" descr="cookies"/>
          <p:cNvPicPr>
            <a:picLocks noChangeAspect="1" noChangeArrowheads="1"/>
          </p:cNvPicPr>
          <p:nvPr/>
        </p:nvPicPr>
        <p:blipFill>
          <a:blip r:embed="rId4"/>
          <a:srcRect/>
          <a:stretch>
            <a:fillRect/>
          </a:stretch>
        </p:blipFill>
        <p:spPr bwMode="auto">
          <a:xfrm>
            <a:off x="6516688" y="2781300"/>
            <a:ext cx="2252662" cy="1497013"/>
          </a:xfrm>
          <a:prstGeom prst="rect">
            <a:avLst/>
          </a:prstGeom>
          <a:noFill/>
          <a:ln w="9525">
            <a:noFill/>
            <a:miter lim="800000"/>
            <a:headEnd/>
            <a:tailEnd/>
          </a:ln>
        </p:spPr>
      </p:pic>
      <p:pic>
        <p:nvPicPr>
          <p:cNvPr id="13318" name="Picture 11" descr="mataza"/>
          <p:cNvPicPr>
            <a:picLocks noChangeAspect="1" noChangeArrowheads="1"/>
          </p:cNvPicPr>
          <p:nvPr/>
        </p:nvPicPr>
        <p:blipFill>
          <a:blip r:embed="rId5"/>
          <a:srcRect/>
          <a:stretch>
            <a:fillRect/>
          </a:stretch>
        </p:blipFill>
        <p:spPr bwMode="auto">
          <a:xfrm>
            <a:off x="6588125" y="4724400"/>
            <a:ext cx="1931988" cy="1943100"/>
          </a:xfrm>
          <a:prstGeom prst="rect">
            <a:avLst/>
          </a:prstGeom>
          <a:noFill/>
          <a:ln w="9525">
            <a:noFill/>
            <a:miter lim="800000"/>
            <a:headEnd/>
            <a:tailEnd/>
          </a:ln>
        </p:spPr>
      </p:pic>
      <p:pic>
        <p:nvPicPr>
          <p:cNvPr id="13319" name="Picture 12" descr="KosherOverview"/>
          <p:cNvPicPr>
            <a:picLocks noChangeAspect="1" noChangeArrowheads="1"/>
          </p:cNvPicPr>
          <p:nvPr/>
        </p:nvPicPr>
        <p:blipFill>
          <a:blip r:embed="rId6"/>
          <a:srcRect/>
          <a:stretch>
            <a:fillRect/>
          </a:stretch>
        </p:blipFill>
        <p:spPr bwMode="auto">
          <a:xfrm>
            <a:off x="4859338" y="5013325"/>
            <a:ext cx="1223962" cy="1223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sz="2400" dirty="0" smtClean="0"/>
              <a:t>POLITICAL – separates the Jewish people from other ideas.</a:t>
            </a:r>
          </a:p>
          <a:p>
            <a:r>
              <a:rPr lang="en-US" sz="2400" dirty="0" smtClean="0"/>
              <a:t>HEALTH – the benefits of not mixing certain foods or eating types foods that may be harmful.</a:t>
            </a:r>
          </a:p>
          <a:p>
            <a:r>
              <a:rPr lang="en-US" sz="2400" dirty="0" smtClean="0"/>
              <a:t>PHILOSOPHICAL – </a:t>
            </a:r>
            <a:r>
              <a:rPr lang="en-US" sz="2400" i="1" dirty="0" smtClean="0"/>
              <a:t>‘you are what you eat’ </a:t>
            </a:r>
            <a:r>
              <a:rPr lang="en-US" sz="2400" dirty="0" smtClean="0"/>
              <a:t>cattle are seen as passive animals as opposed to lions and tigers which are not to be consumed.</a:t>
            </a:r>
          </a:p>
          <a:p>
            <a:r>
              <a:rPr lang="en-US" sz="2400" dirty="0" smtClean="0"/>
              <a:t>DISCIPLINARY– following instruction from God.</a:t>
            </a:r>
          </a:p>
          <a:p>
            <a:r>
              <a:rPr lang="en-US" sz="2400" dirty="0" smtClean="0"/>
              <a:t>SCIENTIFIC – adhering to food chains and how they support the ecosystem e.g. not consuming birds of prey.</a:t>
            </a:r>
            <a:endParaRPr lang="en-AU" sz="2400" dirty="0"/>
          </a:p>
        </p:txBody>
      </p:sp>
      <p:sp>
        <p:nvSpPr>
          <p:cNvPr id="8" name="Rectangle 2"/>
          <p:cNvSpPr>
            <a:spLocks noGrp="1" noChangeArrowheads="1"/>
          </p:cNvSpPr>
          <p:nvPr>
            <p:ph type="title"/>
          </p:nvPr>
        </p:nvSpPr>
        <p:spPr/>
        <p:txBody>
          <a:bodyPr/>
          <a:lstStyle/>
          <a:p>
            <a:pPr eaLnBrk="1" hangingPunct="1"/>
            <a:r>
              <a:rPr lang="en-AU" sz="4000" dirty="0" smtClean="0"/>
              <a:t>Jewish Life: Reasons to support </a:t>
            </a:r>
            <a:r>
              <a:rPr lang="en-US" sz="4000" dirty="0" smtClean="0"/>
              <a:t>Kosher food </a:t>
            </a:r>
            <a:endParaRPr lang="en-AU" sz="40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AU" smtClean="0"/>
              <a:t>Jewish Life: Festivals &amp; Fasts</a:t>
            </a:r>
          </a:p>
        </p:txBody>
      </p:sp>
      <p:sp>
        <p:nvSpPr>
          <p:cNvPr id="14339" name="Rectangle 3"/>
          <p:cNvSpPr>
            <a:spLocks noGrp="1" noChangeArrowheads="1"/>
          </p:cNvSpPr>
          <p:nvPr>
            <p:ph type="body" sz="half" idx="1"/>
          </p:nvPr>
        </p:nvSpPr>
        <p:spPr>
          <a:xfrm>
            <a:off x="722313" y="1862138"/>
            <a:ext cx="7772400" cy="1981200"/>
          </a:xfrm>
        </p:spPr>
        <p:txBody>
          <a:bodyPr/>
          <a:lstStyle/>
          <a:p>
            <a:pPr eaLnBrk="1" hangingPunct="1">
              <a:lnSpc>
                <a:spcPct val="90000"/>
              </a:lnSpc>
            </a:pPr>
            <a:r>
              <a:rPr lang="en-US" sz="2400" smtClean="0"/>
              <a:t>The Jewish calendar</a:t>
            </a:r>
          </a:p>
          <a:p>
            <a:pPr eaLnBrk="1" hangingPunct="1">
              <a:lnSpc>
                <a:spcPct val="90000"/>
              </a:lnSpc>
            </a:pPr>
            <a:r>
              <a:rPr lang="en-US" sz="2400" smtClean="0"/>
              <a:t>Chanukah, Passover (Pesach)</a:t>
            </a:r>
          </a:p>
          <a:p>
            <a:pPr eaLnBrk="1" hangingPunct="1">
              <a:lnSpc>
                <a:spcPct val="90000"/>
              </a:lnSpc>
            </a:pPr>
            <a:r>
              <a:rPr lang="en-US" sz="2400" smtClean="0"/>
              <a:t>Rosh Hashanah</a:t>
            </a:r>
          </a:p>
          <a:p>
            <a:pPr eaLnBrk="1" hangingPunct="1">
              <a:lnSpc>
                <a:spcPct val="90000"/>
              </a:lnSpc>
            </a:pPr>
            <a:r>
              <a:rPr lang="en-US" sz="2400" smtClean="0"/>
              <a:t>Yom Kippur</a:t>
            </a:r>
          </a:p>
          <a:p>
            <a:pPr eaLnBrk="1" hangingPunct="1">
              <a:lnSpc>
                <a:spcPct val="90000"/>
              </a:lnSpc>
            </a:pPr>
            <a:r>
              <a:rPr lang="en-US" sz="2400" smtClean="0"/>
              <a:t>Tisha B’Av</a:t>
            </a:r>
          </a:p>
          <a:p>
            <a:pPr eaLnBrk="1" hangingPunct="1">
              <a:lnSpc>
                <a:spcPct val="90000"/>
              </a:lnSpc>
              <a:buFontTx/>
              <a:buNone/>
            </a:pPr>
            <a:endParaRPr lang="en-AU" sz="2400" smtClean="0">
              <a:solidFill>
                <a:schemeClr val="folHlink"/>
              </a:solidFill>
            </a:endParaRPr>
          </a:p>
        </p:txBody>
      </p:sp>
      <p:pic>
        <p:nvPicPr>
          <p:cNvPr id="14340" name="Picture 13" descr="2427758490_5f6323ebfa"/>
          <p:cNvPicPr>
            <a:picLocks noChangeAspect="1" noChangeArrowheads="1"/>
          </p:cNvPicPr>
          <p:nvPr/>
        </p:nvPicPr>
        <p:blipFill>
          <a:blip r:embed="rId3"/>
          <a:srcRect l="16135" t="15134"/>
          <a:stretch>
            <a:fillRect/>
          </a:stretch>
        </p:blipFill>
        <p:spPr bwMode="auto">
          <a:xfrm>
            <a:off x="6192838" y="3332163"/>
            <a:ext cx="2376487" cy="3206750"/>
          </a:xfrm>
          <a:prstGeom prst="rect">
            <a:avLst/>
          </a:prstGeom>
          <a:noFill/>
          <a:ln w="9525">
            <a:noFill/>
            <a:miter lim="800000"/>
            <a:headEnd/>
            <a:tailEnd/>
          </a:ln>
        </p:spPr>
      </p:pic>
      <p:pic>
        <p:nvPicPr>
          <p:cNvPr id="14341" name="Picture 17" descr="hanukkah%2B2008%2Bchanukah%2Bprayers%2Bblessings%2Bsongs%2Btraditions%2Bmeaning%2Bprayers%2Bin%2Benglish%2Bfestival%2Bof%2Blights%2Bmenorah">
            <a:hlinkClick r:id="rId4"/>
          </p:cNvPr>
          <p:cNvPicPr>
            <a:picLocks noChangeAspect="1" noChangeArrowheads="1"/>
          </p:cNvPicPr>
          <p:nvPr/>
        </p:nvPicPr>
        <p:blipFill>
          <a:blip r:embed="rId5"/>
          <a:srcRect/>
          <a:stretch>
            <a:fillRect/>
          </a:stretch>
        </p:blipFill>
        <p:spPr bwMode="auto">
          <a:xfrm>
            <a:off x="4067175" y="2763838"/>
            <a:ext cx="1817688" cy="1817687"/>
          </a:xfrm>
          <a:prstGeom prst="rect">
            <a:avLst/>
          </a:prstGeom>
          <a:noFill/>
          <a:ln w="9525">
            <a:noFill/>
            <a:miter lim="800000"/>
            <a:headEnd/>
            <a:tailEnd/>
          </a:ln>
        </p:spPr>
      </p:pic>
      <p:pic>
        <p:nvPicPr>
          <p:cNvPr id="14342" name="Picture 7" descr="boy in shule yk"/>
          <p:cNvPicPr>
            <a:picLocks noGrp="1" noChangeAspect="1" noChangeArrowheads="1"/>
          </p:cNvPicPr>
          <p:nvPr>
            <p:ph sz="quarter" idx="2"/>
          </p:nvPr>
        </p:nvPicPr>
        <p:blipFill>
          <a:blip r:embed="rId6"/>
          <a:srcRect r="36443" b="4057"/>
          <a:stretch>
            <a:fillRect/>
          </a:stretch>
        </p:blipFill>
        <p:spPr>
          <a:xfrm>
            <a:off x="179388" y="4365625"/>
            <a:ext cx="1371600" cy="1730375"/>
          </a:xfrm>
          <a:noFill/>
        </p:spPr>
      </p:pic>
      <p:pic>
        <p:nvPicPr>
          <p:cNvPr id="14343" name="Picture 6" descr="apple and honey"/>
          <p:cNvPicPr>
            <a:picLocks noChangeAspect="1" noChangeArrowheads="1"/>
          </p:cNvPicPr>
          <p:nvPr/>
        </p:nvPicPr>
        <p:blipFill>
          <a:blip r:embed="rId7"/>
          <a:srcRect/>
          <a:stretch>
            <a:fillRect/>
          </a:stretch>
        </p:blipFill>
        <p:spPr bwMode="auto">
          <a:xfrm>
            <a:off x="7596188" y="1146175"/>
            <a:ext cx="1292225" cy="1943100"/>
          </a:xfrm>
          <a:prstGeom prst="rect">
            <a:avLst/>
          </a:prstGeom>
          <a:noFill/>
          <a:ln w="9525">
            <a:noFill/>
            <a:miter lim="800000"/>
            <a:headEnd/>
            <a:tailEnd/>
          </a:ln>
        </p:spPr>
      </p:pic>
      <p:pic>
        <p:nvPicPr>
          <p:cNvPr id="14344" name="Picture 8" descr="temple-destruction"/>
          <p:cNvPicPr>
            <a:picLocks noChangeAspect="1" noChangeArrowheads="1"/>
          </p:cNvPicPr>
          <p:nvPr/>
        </p:nvPicPr>
        <p:blipFill>
          <a:blip r:embed="rId8"/>
          <a:srcRect/>
          <a:stretch>
            <a:fillRect/>
          </a:stretch>
        </p:blipFill>
        <p:spPr bwMode="auto">
          <a:xfrm>
            <a:off x="1763713" y="4724400"/>
            <a:ext cx="2744787" cy="1997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AU" dirty="0" smtClean="0"/>
              <a:t>Jewish Lifecycle</a:t>
            </a:r>
          </a:p>
        </p:txBody>
      </p:sp>
      <p:sp>
        <p:nvSpPr>
          <p:cNvPr id="15363" name="Rectangle 3"/>
          <p:cNvSpPr>
            <a:spLocks noGrp="1" noChangeArrowheads="1"/>
          </p:cNvSpPr>
          <p:nvPr>
            <p:ph type="body" sz="half" idx="1"/>
          </p:nvPr>
        </p:nvSpPr>
        <p:spPr>
          <a:xfrm>
            <a:off x="468313" y="2133600"/>
            <a:ext cx="6119812" cy="4114800"/>
          </a:xfrm>
        </p:spPr>
        <p:txBody>
          <a:bodyPr/>
          <a:lstStyle/>
          <a:p>
            <a:pPr eaLnBrk="1" hangingPunct="1"/>
            <a:r>
              <a:rPr lang="en-US" sz="2800" smtClean="0"/>
              <a:t>Birth: </a:t>
            </a:r>
            <a:r>
              <a:rPr lang="en-US" sz="2000" smtClean="0"/>
              <a:t>Brit Milah for boys, Simchat Bat for girls</a:t>
            </a:r>
          </a:p>
          <a:p>
            <a:pPr eaLnBrk="1" hangingPunct="1"/>
            <a:r>
              <a:rPr lang="en-AU" sz="2800" smtClean="0"/>
              <a:t>Bar/Bat Mitzvah: </a:t>
            </a:r>
            <a:r>
              <a:rPr lang="en-AU" sz="2000" smtClean="0"/>
              <a:t>taking on all the adult responsibilities towards community and God, reading from the Torah or speaking about it in public</a:t>
            </a:r>
          </a:p>
          <a:p>
            <a:pPr eaLnBrk="1" hangingPunct="1"/>
            <a:r>
              <a:rPr lang="en-US" sz="2800" smtClean="0"/>
              <a:t>Marriage:</a:t>
            </a:r>
            <a:r>
              <a:rPr lang="en-US" sz="2000" smtClean="0"/>
              <a:t> Sanctification – 3 in the marriage, Chuppah and customs</a:t>
            </a:r>
          </a:p>
          <a:p>
            <a:pPr eaLnBrk="1" hangingPunct="1"/>
            <a:r>
              <a:rPr lang="en-US" sz="2800" smtClean="0"/>
              <a:t>Death: </a:t>
            </a:r>
            <a:r>
              <a:rPr lang="en-US" sz="2000" smtClean="0"/>
              <a:t>Respect for the dead,  burial etc. Stages of mourning: shiva (7 days) shloshim (30 days) yahrzeit (1 year)</a:t>
            </a:r>
          </a:p>
          <a:p>
            <a:pPr eaLnBrk="1" hangingPunct="1"/>
            <a:endParaRPr lang="en-US" sz="2000" smtClean="0"/>
          </a:p>
          <a:p>
            <a:pPr eaLnBrk="1" hangingPunct="1"/>
            <a:endParaRPr lang="en-AU" sz="2000" smtClean="0"/>
          </a:p>
        </p:txBody>
      </p:sp>
      <p:pic>
        <p:nvPicPr>
          <p:cNvPr id="15364" name="Picture 5" descr="family9"/>
          <p:cNvPicPr>
            <a:picLocks noGrp="1" noChangeAspect="1" noChangeArrowheads="1"/>
          </p:cNvPicPr>
          <p:nvPr>
            <p:ph sz="quarter" idx="3"/>
          </p:nvPr>
        </p:nvPicPr>
        <p:blipFill>
          <a:blip r:embed="rId3"/>
          <a:srcRect l="5103" t="21794" r="16681" b="25273"/>
          <a:stretch>
            <a:fillRect/>
          </a:stretch>
        </p:blipFill>
        <p:spPr>
          <a:xfrm>
            <a:off x="6443663" y="981075"/>
            <a:ext cx="1728787" cy="1655763"/>
          </a:xfrm>
          <a:noFill/>
        </p:spPr>
      </p:pic>
      <p:pic>
        <p:nvPicPr>
          <p:cNvPr id="15365" name="Picture 10"/>
          <p:cNvPicPr>
            <a:picLocks noChangeAspect="1" noChangeArrowheads="1"/>
          </p:cNvPicPr>
          <p:nvPr/>
        </p:nvPicPr>
        <p:blipFill>
          <a:blip r:embed="rId4"/>
          <a:srcRect l="59184" t="37657" r="9361" b="10826"/>
          <a:stretch>
            <a:fillRect/>
          </a:stretch>
        </p:blipFill>
        <p:spPr bwMode="auto">
          <a:xfrm>
            <a:off x="6732588" y="2852738"/>
            <a:ext cx="1150937" cy="1368425"/>
          </a:xfrm>
          <a:prstGeom prst="rect">
            <a:avLst/>
          </a:prstGeom>
          <a:noFill/>
          <a:ln w="9525">
            <a:noFill/>
            <a:miter lim="800000"/>
            <a:headEnd/>
            <a:tailEnd/>
          </a:ln>
          <a:effectLst/>
        </p:spPr>
      </p:pic>
      <p:pic>
        <p:nvPicPr>
          <p:cNvPr id="15366" name="Picture 11" descr="family 4"/>
          <p:cNvPicPr>
            <a:picLocks noGrp="1" noChangeAspect="1" noChangeArrowheads="1"/>
          </p:cNvPicPr>
          <p:nvPr>
            <p:ph sz="quarter" idx="2"/>
          </p:nvPr>
        </p:nvPicPr>
        <p:blipFill>
          <a:blip r:embed="rId5"/>
          <a:srcRect l="-49" t="10181" r="7677" b="2650"/>
          <a:stretch>
            <a:fillRect/>
          </a:stretch>
        </p:blipFill>
        <p:spPr>
          <a:xfrm>
            <a:off x="6924675" y="4076700"/>
            <a:ext cx="1917700" cy="1277938"/>
          </a:xfrm>
          <a:noFill/>
        </p:spPr>
      </p:pic>
      <p:pic>
        <p:nvPicPr>
          <p:cNvPr id="15367" name="Picture 12" descr="Nina"/>
          <p:cNvPicPr>
            <a:picLocks noChangeAspect="1" noChangeArrowheads="1"/>
          </p:cNvPicPr>
          <p:nvPr/>
        </p:nvPicPr>
        <p:blipFill>
          <a:blip r:embed="rId6"/>
          <a:srcRect l="3659" t="6532" r="7805" b="10663"/>
          <a:stretch>
            <a:fillRect/>
          </a:stretch>
        </p:blipFill>
        <p:spPr bwMode="auto">
          <a:xfrm>
            <a:off x="8013700" y="2349500"/>
            <a:ext cx="955675" cy="1512888"/>
          </a:xfrm>
          <a:prstGeom prst="rect">
            <a:avLst/>
          </a:prstGeom>
          <a:noFill/>
          <a:ln w="9525">
            <a:noFill/>
            <a:miter lim="800000"/>
            <a:headEnd/>
            <a:tailEnd/>
          </a:ln>
        </p:spPr>
      </p:pic>
      <p:pic>
        <p:nvPicPr>
          <p:cNvPr id="15368" name="Picture 14" descr="JewishReincarnation"/>
          <p:cNvPicPr>
            <a:picLocks noChangeAspect="1" noChangeArrowheads="1"/>
          </p:cNvPicPr>
          <p:nvPr/>
        </p:nvPicPr>
        <p:blipFill>
          <a:blip r:embed="rId7"/>
          <a:srcRect/>
          <a:stretch>
            <a:fillRect/>
          </a:stretch>
        </p:blipFill>
        <p:spPr bwMode="auto">
          <a:xfrm>
            <a:off x="6264275" y="5484813"/>
            <a:ext cx="2087563" cy="1336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14282" y="642918"/>
            <a:ext cx="7772400" cy="1143000"/>
          </a:xfrm>
        </p:spPr>
        <p:txBody>
          <a:bodyPr/>
          <a:lstStyle/>
          <a:p>
            <a:pPr eaLnBrk="1" hangingPunct="1"/>
            <a:r>
              <a:rPr lang="en-AU" dirty="0" smtClean="0"/>
              <a:t>Jewish Lifecycle: The Afterlife</a:t>
            </a:r>
          </a:p>
        </p:txBody>
      </p:sp>
      <p:sp>
        <p:nvSpPr>
          <p:cNvPr id="7" name="Content Placeholder 6"/>
          <p:cNvSpPr>
            <a:spLocks noGrp="1"/>
          </p:cNvSpPr>
          <p:nvPr>
            <p:ph idx="1"/>
          </p:nvPr>
        </p:nvSpPr>
        <p:spPr>
          <a:xfrm>
            <a:off x="214282" y="1500174"/>
            <a:ext cx="8929718" cy="5214974"/>
          </a:xfrm>
        </p:spPr>
        <p:txBody>
          <a:bodyPr/>
          <a:lstStyle/>
          <a:p>
            <a:r>
              <a:rPr lang="en-US" sz="2400" dirty="0" smtClean="0"/>
              <a:t>Believe that any good person goes to heaven</a:t>
            </a:r>
          </a:p>
          <a:p>
            <a:r>
              <a:rPr lang="en-US" sz="2400" dirty="0" smtClean="0"/>
              <a:t>No concept of hell</a:t>
            </a:r>
          </a:p>
          <a:p>
            <a:r>
              <a:rPr lang="en-US" sz="2400" dirty="0" err="1" smtClean="0"/>
              <a:t>Gehennom</a:t>
            </a:r>
            <a:r>
              <a:rPr lang="en-US" sz="2400" dirty="0" smtClean="0"/>
              <a:t> – similar to the Catholic concept of purgatory</a:t>
            </a:r>
          </a:p>
          <a:p>
            <a:r>
              <a:rPr lang="en-US" sz="2400" dirty="0" smtClean="0"/>
              <a:t>Heaven as a place of lights and unified souls</a:t>
            </a:r>
          </a:p>
          <a:p>
            <a:r>
              <a:rPr lang="en-US" sz="2400" dirty="0" smtClean="0"/>
              <a:t>The soul as an eternal light from a unified source (God)</a:t>
            </a:r>
          </a:p>
          <a:p>
            <a:r>
              <a:rPr lang="en-US" sz="2400" dirty="0" smtClean="0"/>
              <a:t>There are many paths to heaven and God</a:t>
            </a:r>
          </a:p>
          <a:p>
            <a:r>
              <a:rPr lang="en-US" sz="2400" dirty="0" smtClean="0"/>
              <a:t>The body is on loan from God, as a result Jews do not agree with tattoos, cremations and suicide.</a:t>
            </a:r>
          </a:p>
          <a:p>
            <a:r>
              <a:rPr lang="en-US" sz="2400" dirty="0" smtClean="0"/>
              <a:t>A guard stands watch until the body is buried for security purposes as the soul is not released from the body until it is buried. This task is viewed as one of the highest forms of charity.</a:t>
            </a:r>
          </a:p>
          <a:p>
            <a:r>
              <a:rPr lang="en-US" sz="2400" dirty="0" smtClean="0"/>
              <a:t>The </a:t>
            </a:r>
            <a:r>
              <a:rPr lang="en-US" sz="2400" dirty="0" err="1" smtClean="0"/>
              <a:t>Zacar</a:t>
            </a:r>
            <a:r>
              <a:rPr lang="en-US" sz="2400" dirty="0" smtClean="0"/>
              <a:t> (ultra-orthodox) are a team of men who collect the remains to ensure the whole body is laid to rest.</a:t>
            </a:r>
          </a:p>
          <a:p>
            <a:endParaRPr lang="en-AU"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Jewish Life: Prayer &amp; Study</a:t>
            </a:r>
            <a:endParaRPr lang="en-AU" smtClean="0"/>
          </a:p>
        </p:txBody>
      </p:sp>
      <p:sp>
        <p:nvSpPr>
          <p:cNvPr id="16387" name="Rectangle 3"/>
          <p:cNvSpPr>
            <a:spLocks noGrp="1" noChangeArrowheads="1"/>
          </p:cNvSpPr>
          <p:nvPr>
            <p:ph type="body" sz="half" idx="3"/>
          </p:nvPr>
        </p:nvSpPr>
        <p:spPr/>
        <p:txBody>
          <a:bodyPr/>
          <a:lstStyle/>
          <a:p>
            <a:pPr eaLnBrk="1" hangingPunct="1">
              <a:lnSpc>
                <a:spcPct val="80000"/>
              </a:lnSpc>
            </a:pPr>
            <a:r>
              <a:rPr lang="en-US" sz="2400" smtClean="0"/>
              <a:t>Tefilla (prayer): praise, thanks, requests</a:t>
            </a:r>
          </a:p>
          <a:p>
            <a:pPr eaLnBrk="1" hangingPunct="1">
              <a:lnSpc>
                <a:spcPct val="80000"/>
              </a:lnSpc>
            </a:pPr>
            <a:r>
              <a:rPr lang="en-US" sz="2400" smtClean="0"/>
              <a:t>Equipment: tallit, tefillin, siddur</a:t>
            </a:r>
          </a:p>
          <a:p>
            <a:pPr eaLnBrk="1" hangingPunct="1">
              <a:lnSpc>
                <a:spcPct val="80000"/>
              </a:lnSpc>
            </a:pPr>
            <a:r>
              <a:rPr lang="en-US" sz="2400" smtClean="0"/>
              <a:t>Synagogue services</a:t>
            </a:r>
          </a:p>
          <a:p>
            <a:pPr eaLnBrk="1" hangingPunct="1">
              <a:lnSpc>
                <a:spcPct val="80000"/>
              </a:lnSpc>
            </a:pPr>
            <a:r>
              <a:rPr lang="en-US" sz="2400" smtClean="0"/>
              <a:t>Study and prayer</a:t>
            </a:r>
          </a:p>
          <a:p>
            <a:pPr eaLnBrk="1" hangingPunct="1">
              <a:lnSpc>
                <a:spcPct val="80000"/>
              </a:lnSpc>
            </a:pPr>
            <a:r>
              <a:rPr lang="en-US" sz="2400" smtClean="0"/>
              <a:t>Women and prayer</a:t>
            </a:r>
            <a:endParaRPr lang="en-AU" sz="2400" smtClean="0"/>
          </a:p>
        </p:txBody>
      </p:sp>
      <p:pic>
        <p:nvPicPr>
          <p:cNvPr id="16388" name="Picture 4" descr="man in tallit and tefillin"/>
          <p:cNvPicPr>
            <a:picLocks noGrp="1" noChangeAspect="1" noChangeArrowheads="1"/>
          </p:cNvPicPr>
          <p:nvPr>
            <p:ph sz="quarter" idx="1"/>
          </p:nvPr>
        </p:nvPicPr>
        <p:blipFill>
          <a:blip r:embed="rId2"/>
          <a:srcRect/>
          <a:stretch>
            <a:fillRect/>
          </a:stretch>
        </p:blipFill>
        <p:spPr>
          <a:xfrm>
            <a:off x="611188" y="1989138"/>
            <a:ext cx="1479550" cy="1981200"/>
          </a:xfrm>
          <a:noFill/>
        </p:spPr>
      </p:pic>
      <p:pic>
        <p:nvPicPr>
          <p:cNvPr id="16389" name="Picture 5" descr="boy with siddur facing"/>
          <p:cNvPicPr>
            <a:picLocks noGrp="1" noChangeAspect="1" noChangeArrowheads="1"/>
          </p:cNvPicPr>
          <p:nvPr>
            <p:ph sz="quarter" idx="2"/>
          </p:nvPr>
        </p:nvPicPr>
        <p:blipFill>
          <a:blip r:embed="rId3"/>
          <a:srcRect/>
          <a:stretch>
            <a:fillRect/>
          </a:stretch>
        </p:blipFill>
        <p:spPr>
          <a:xfrm>
            <a:off x="6227763" y="4437063"/>
            <a:ext cx="1981200" cy="1981200"/>
          </a:xfrm>
          <a:noFill/>
        </p:spPr>
      </p:pic>
      <p:pic>
        <p:nvPicPr>
          <p:cNvPr id="16390" name="Picture 6" descr="family in shule"/>
          <p:cNvPicPr>
            <a:picLocks noChangeAspect="1" noChangeArrowheads="1"/>
          </p:cNvPicPr>
          <p:nvPr/>
        </p:nvPicPr>
        <p:blipFill>
          <a:blip r:embed="rId4"/>
          <a:srcRect/>
          <a:stretch>
            <a:fillRect/>
          </a:stretch>
        </p:blipFill>
        <p:spPr bwMode="auto">
          <a:xfrm>
            <a:off x="2268538" y="2420938"/>
            <a:ext cx="2159000" cy="1435100"/>
          </a:xfrm>
          <a:prstGeom prst="rect">
            <a:avLst/>
          </a:prstGeom>
          <a:noFill/>
          <a:ln w="9525">
            <a:noFill/>
            <a:miter lim="800000"/>
            <a:headEnd/>
            <a:tailEnd/>
          </a:ln>
        </p:spPr>
      </p:pic>
      <p:pic>
        <p:nvPicPr>
          <p:cNvPr id="16391" name="Picture 7" descr="yad and torah scroll"/>
          <p:cNvPicPr>
            <a:picLocks noChangeAspect="1" noChangeArrowheads="1"/>
          </p:cNvPicPr>
          <p:nvPr/>
        </p:nvPicPr>
        <p:blipFill>
          <a:blip r:embed="rId5"/>
          <a:srcRect/>
          <a:stretch>
            <a:fillRect/>
          </a:stretch>
        </p:blipFill>
        <p:spPr bwMode="auto">
          <a:xfrm>
            <a:off x="6877050" y="1844675"/>
            <a:ext cx="1524000" cy="2159000"/>
          </a:xfrm>
          <a:prstGeom prst="rect">
            <a:avLst/>
          </a:prstGeom>
          <a:noFill/>
          <a:ln w="9525">
            <a:noFill/>
            <a:miter lim="800000"/>
            <a:headEnd/>
            <a:tailEnd/>
          </a:ln>
        </p:spPr>
      </p:pic>
      <p:pic>
        <p:nvPicPr>
          <p:cNvPr id="16392" name="Picture 8" descr="yid at wall"/>
          <p:cNvPicPr>
            <a:picLocks noChangeAspect="1" noChangeArrowheads="1"/>
          </p:cNvPicPr>
          <p:nvPr/>
        </p:nvPicPr>
        <p:blipFill>
          <a:blip r:embed="rId6"/>
          <a:srcRect/>
          <a:stretch>
            <a:fillRect/>
          </a:stretch>
        </p:blipFill>
        <p:spPr bwMode="auto">
          <a:xfrm>
            <a:off x="4859338" y="2060575"/>
            <a:ext cx="1447800" cy="215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Jewish Life: Ethics</a:t>
            </a:r>
            <a:endParaRPr lang="en-AU" smtClean="0"/>
          </a:p>
        </p:txBody>
      </p:sp>
      <p:sp>
        <p:nvSpPr>
          <p:cNvPr id="55299" name="Rectangle 3"/>
          <p:cNvSpPr>
            <a:spLocks noGrp="1" noChangeArrowheads="1"/>
          </p:cNvSpPr>
          <p:nvPr>
            <p:ph type="body" sz="half" idx="1"/>
          </p:nvPr>
        </p:nvSpPr>
        <p:spPr>
          <a:xfrm>
            <a:off x="395288" y="2133600"/>
            <a:ext cx="7772400" cy="1981200"/>
          </a:xfrm>
        </p:spPr>
        <p:txBody>
          <a:bodyPr/>
          <a:lstStyle/>
          <a:p>
            <a:pPr marL="0" indent="0" eaLnBrk="1" hangingPunct="1">
              <a:lnSpc>
                <a:spcPct val="80000"/>
              </a:lnSpc>
              <a:buFontTx/>
              <a:buNone/>
            </a:pPr>
            <a:r>
              <a:rPr lang="en-US" sz="2400" smtClean="0"/>
              <a:t>The basic principle of Tikkun Olam</a:t>
            </a:r>
          </a:p>
          <a:p>
            <a:pPr marL="0" indent="0" eaLnBrk="1" hangingPunct="1">
              <a:lnSpc>
                <a:spcPct val="80000"/>
              </a:lnSpc>
              <a:buFontTx/>
              <a:buNone/>
            </a:pPr>
            <a:r>
              <a:rPr lang="en-US" sz="2400" smtClean="0"/>
              <a:t>‘Healing the World’</a:t>
            </a:r>
          </a:p>
          <a:p>
            <a:pPr marL="0" indent="0" eaLnBrk="1" hangingPunct="1">
              <a:lnSpc>
                <a:spcPct val="80000"/>
              </a:lnSpc>
              <a:buFontTx/>
              <a:buNone/>
            </a:pPr>
            <a:endParaRPr lang="en-US" sz="2400" smtClean="0"/>
          </a:p>
          <a:p>
            <a:pPr marL="0" indent="0" eaLnBrk="1" hangingPunct="1">
              <a:lnSpc>
                <a:spcPct val="80000"/>
              </a:lnSpc>
            </a:pPr>
            <a:r>
              <a:rPr lang="en-US" sz="2400" smtClean="0"/>
              <a:t>Environmental ethics</a:t>
            </a:r>
          </a:p>
          <a:p>
            <a:pPr marL="0" indent="0" eaLnBrk="1" hangingPunct="1">
              <a:lnSpc>
                <a:spcPct val="80000"/>
              </a:lnSpc>
            </a:pPr>
            <a:r>
              <a:rPr lang="en-US" sz="2400" smtClean="0"/>
              <a:t>Bioethics</a:t>
            </a:r>
          </a:p>
          <a:p>
            <a:pPr marL="0" indent="0" eaLnBrk="1" hangingPunct="1">
              <a:lnSpc>
                <a:spcPct val="80000"/>
              </a:lnSpc>
            </a:pPr>
            <a:r>
              <a:rPr lang="en-US" sz="2400" smtClean="0"/>
              <a:t>Social ethics</a:t>
            </a:r>
          </a:p>
          <a:p>
            <a:pPr marL="0" indent="0" eaLnBrk="1" hangingPunct="1">
              <a:lnSpc>
                <a:spcPct val="80000"/>
              </a:lnSpc>
            </a:pPr>
            <a:r>
              <a:rPr lang="en-US" sz="2400" smtClean="0"/>
              <a:t>Tzedaka</a:t>
            </a:r>
          </a:p>
          <a:p>
            <a:pPr marL="0" indent="0" eaLnBrk="1" hangingPunct="1">
              <a:lnSpc>
                <a:spcPct val="80000"/>
              </a:lnSpc>
            </a:pPr>
            <a:endParaRPr lang="en-AU" sz="2400" smtClean="0"/>
          </a:p>
        </p:txBody>
      </p:sp>
      <p:pic>
        <p:nvPicPr>
          <p:cNvPr id="17412" name="Picture 4" descr="treeplanting"/>
          <p:cNvPicPr>
            <a:picLocks noGrp="1" noChangeAspect="1" noChangeArrowheads="1"/>
          </p:cNvPicPr>
          <p:nvPr>
            <p:ph sz="half" idx="2"/>
          </p:nvPr>
        </p:nvPicPr>
        <p:blipFill>
          <a:blip r:embed="rId2"/>
          <a:srcRect/>
          <a:stretch>
            <a:fillRect/>
          </a:stretch>
        </p:blipFill>
        <p:spPr>
          <a:xfrm>
            <a:off x="5867400" y="1341438"/>
            <a:ext cx="2147888" cy="3230562"/>
          </a:xfrm>
          <a:noFill/>
        </p:spPr>
      </p:pic>
      <p:pic>
        <p:nvPicPr>
          <p:cNvPr id="17413" name="Picture 7" descr="ebioethics"/>
          <p:cNvPicPr>
            <a:picLocks noChangeAspect="1" noChangeArrowheads="1"/>
          </p:cNvPicPr>
          <p:nvPr/>
        </p:nvPicPr>
        <p:blipFill>
          <a:blip r:embed="rId3"/>
          <a:srcRect/>
          <a:stretch>
            <a:fillRect/>
          </a:stretch>
        </p:blipFill>
        <p:spPr bwMode="auto">
          <a:xfrm>
            <a:off x="2484438" y="4437063"/>
            <a:ext cx="3019425" cy="2035175"/>
          </a:xfrm>
          <a:prstGeom prst="rect">
            <a:avLst/>
          </a:prstGeom>
          <a:noFill/>
          <a:ln w="9525">
            <a:noFill/>
            <a:miter lim="800000"/>
            <a:headEnd/>
            <a:tailEnd/>
          </a:ln>
        </p:spPr>
      </p:pic>
      <p:pic>
        <p:nvPicPr>
          <p:cNvPr id="17414" name="Picture 8" descr="2 girls"/>
          <p:cNvPicPr>
            <a:picLocks noChangeAspect="1" noChangeArrowheads="1"/>
          </p:cNvPicPr>
          <p:nvPr/>
        </p:nvPicPr>
        <p:blipFill>
          <a:blip r:embed="rId4"/>
          <a:srcRect/>
          <a:stretch>
            <a:fillRect/>
          </a:stretch>
        </p:blipFill>
        <p:spPr bwMode="auto">
          <a:xfrm>
            <a:off x="6011863" y="4797425"/>
            <a:ext cx="2519362" cy="1674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AU" smtClean="0"/>
              <a:t>Israel  - the Jewish homeland</a:t>
            </a:r>
          </a:p>
        </p:txBody>
      </p:sp>
      <p:sp>
        <p:nvSpPr>
          <p:cNvPr id="18435" name="Rectangle 3"/>
          <p:cNvSpPr>
            <a:spLocks noGrp="1" noChangeArrowheads="1"/>
          </p:cNvSpPr>
          <p:nvPr>
            <p:ph type="body" sz="half" idx="3"/>
          </p:nvPr>
        </p:nvSpPr>
        <p:spPr>
          <a:xfrm>
            <a:off x="539750" y="4724400"/>
            <a:ext cx="7772400" cy="1622425"/>
          </a:xfrm>
        </p:spPr>
        <p:txBody>
          <a:bodyPr/>
          <a:lstStyle/>
          <a:p>
            <a:pPr eaLnBrk="1" hangingPunct="1">
              <a:lnSpc>
                <a:spcPct val="80000"/>
              </a:lnSpc>
            </a:pPr>
            <a:endParaRPr lang="en-US" sz="900" smtClean="0"/>
          </a:p>
          <a:p>
            <a:pPr eaLnBrk="1" hangingPunct="1">
              <a:lnSpc>
                <a:spcPct val="80000"/>
              </a:lnSpc>
            </a:pPr>
            <a:endParaRPr lang="en-US" sz="900" smtClean="0"/>
          </a:p>
          <a:p>
            <a:pPr eaLnBrk="1" hangingPunct="1">
              <a:lnSpc>
                <a:spcPct val="80000"/>
              </a:lnSpc>
            </a:pPr>
            <a:r>
              <a:rPr lang="en-US" sz="2000" smtClean="0"/>
              <a:t>Historical Jewish presence in the land of Israel</a:t>
            </a:r>
          </a:p>
          <a:p>
            <a:pPr eaLnBrk="1" hangingPunct="1">
              <a:lnSpc>
                <a:spcPct val="80000"/>
              </a:lnSpc>
            </a:pPr>
            <a:r>
              <a:rPr lang="en-US" sz="2000" smtClean="0"/>
              <a:t>Zionism – the yearning to return home</a:t>
            </a:r>
          </a:p>
          <a:p>
            <a:pPr eaLnBrk="1" hangingPunct="1">
              <a:lnSpc>
                <a:spcPct val="80000"/>
              </a:lnSpc>
            </a:pPr>
            <a:r>
              <a:rPr lang="en-US" sz="2000" smtClean="0"/>
              <a:t>Re-establishment of State of Israel 1948</a:t>
            </a:r>
          </a:p>
          <a:p>
            <a:pPr eaLnBrk="1" hangingPunct="1">
              <a:lnSpc>
                <a:spcPct val="80000"/>
              </a:lnSpc>
            </a:pPr>
            <a:r>
              <a:rPr lang="en-US" sz="2000" smtClean="0"/>
              <a:t>Ingathering of the exiles</a:t>
            </a:r>
          </a:p>
          <a:p>
            <a:pPr eaLnBrk="1" hangingPunct="1">
              <a:lnSpc>
                <a:spcPct val="80000"/>
              </a:lnSpc>
              <a:buFontTx/>
              <a:buNone/>
            </a:pPr>
            <a:endParaRPr lang="en-AU" sz="2000" smtClean="0"/>
          </a:p>
        </p:txBody>
      </p:sp>
      <p:pic>
        <p:nvPicPr>
          <p:cNvPr id="18436" name="Picture 5" descr="1Temple"/>
          <p:cNvPicPr>
            <a:picLocks noChangeAspect="1" noChangeArrowheads="1"/>
          </p:cNvPicPr>
          <p:nvPr/>
        </p:nvPicPr>
        <p:blipFill>
          <a:blip r:embed="rId2"/>
          <a:srcRect/>
          <a:stretch>
            <a:fillRect/>
          </a:stretch>
        </p:blipFill>
        <p:spPr bwMode="auto">
          <a:xfrm>
            <a:off x="5292725" y="2492375"/>
            <a:ext cx="3170238" cy="2486025"/>
          </a:xfrm>
          <a:prstGeom prst="rect">
            <a:avLst/>
          </a:prstGeom>
          <a:noFill/>
          <a:ln w="9525">
            <a:noFill/>
            <a:miter lim="800000"/>
            <a:headEnd/>
            <a:tailEnd/>
          </a:ln>
        </p:spPr>
      </p:pic>
      <p:pic>
        <p:nvPicPr>
          <p:cNvPr id="18437" name="Picture 6" descr="wall with flags"/>
          <p:cNvPicPr>
            <a:picLocks noChangeAspect="1" noChangeArrowheads="1"/>
          </p:cNvPicPr>
          <p:nvPr/>
        </p:nvPicPr>
        <p:blipFill>
          <a:blip r:embed="rId3"/>
          <a:srcRect/>
          <a:stretch>
            <a:fillRect/>
          </a:stretch>
        </p:blipFill>
        <p:spPr bwMode="auto">
          <a:xfrm>
            <a:off x="6443663" y="5013325"/>
            <a:ext cx="2520950" cy="1690688"/>
          </a:xfrm>
          <a:prstGeom prst="rect">
            <a:avLst/>
          </a:prstGeom>
          <a:noFill/>
          <a:ln w="9525">
            <a:noFill/>
            <a:miter lim="800000"/>
            <a:headEnd/>
            <a:tailEnd/>
          </a:ln>
        </p:spPr>
      </p:pic>
      <p:pic>
        <p:nvPicPr>
          <p:cNvPr id="18438" name="Picture 7" descr="israel emblem"/>
          <p:cNvPicPr>
            <a:picLocks noGrp="1" noChangeAspect="1" noChangeArrowheads="1"/>
          </p:cNvPicPr>
          <p:nvPr>
            <p:ph sz="quarter" idx="2"/>
          </p:nvPr>
        </p:nvPicPr>
        <p:blipFill>
          <a:blip r:embed="rId4"/>
          <a:srcRect/>
          <a:stretch>
            <a:fillRect/>
          </a:stretch>
        </p:blipFill>
        <p:spPr>
          <a:xfrm>
            <a:off x="7596188" y="981075"/>
            <a:ext cx="1106487" cy="1398588"/>
          </a:xfrm>
          <a:noFill/>
        </p:spPr>
      </p:pic>
      <p:pic>
        <p:nvPicPr>
          <p:cNvPr id="18439" name="Picture 9" descr="australi"/>
          <p:cNvPicPr>
            <a:picLocks noGrp="1" noChangeAspect="1" noChangeArrowheads="1"/>
          </p:cNvPicPr>
          <p:nvPr>
            <p:ph sz="quarter" idx="1"/>
          </p:nvPr>
        </p:nvPicPr>
        <p:blipFill>
          <a:blip r:embed="rId5"/>
          <a:srcRect/>
          <a:stretch>
            <a:fillRect/>
          </a:stretch>
        </p:blipFill>
        <p:spPr>
          <a:xfrm>
            <a:off x="179388" y="1989138"/>
            <a:ext cx="1903412" cy="2303462"/>
          </a:xfrm>
          <a:noFill/>
        </p:spPr>
      </p:pic>
      <p:pic>
        <p:nvPicPr>
          <p:cNvPr id="18440" name="Picture 10" descr="arabwld3"/>
          <p:cNvPicPr>
            <a:picLocks noChangeAspect="1" noChangeArrowheads="1"/>
          </p:cNvPicPr>
          <p:nvPr/>
        </p:nvPicPr>
        <p:blipFill>
          <a:blip r:embed="rId6"/>
          <a:srcRect/>
          <a:stretch>
            <a:fillRect/>
          </a:stretch>
        </p:blipFill>
        <p:spPr bwMode="auto">
          <a:xfrm>
            <a:off x="2124075" y="2276475"/>
            <a:ext cx="3024188" cy="2303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Judaism in the world</a:t>
            </a:r>
            <a:endParaRPr lang="en-AU" smtClean="0"/>
          </a:p>
        </p:txBody>
      </p:sp>
      <p:sp>
        <p:nvSpPr>
          <p:cNvPr id="4099" name="Rectangle 3"/>
          <p:cNvSpPr>
            <a:spLocks noGrp="1" noChangeArrowheads="1"/>
          </p:cNvSpPr>
          <p:nvPr>
            <p:ph type="body" idx="1"/>
          </p:nvPr>
        </p:nvSpPr>
        <p:spPr>
          <a:xfrm>
            <a:off x="685800" y="1844675"/>
            <a:ext cx="3670300" cy="4418013"/>
          </a:xfrm>
        </p:spPr>
        <p:txBody>
          <a:bodyPr/>
          <a:lstStyle/>
          <a:p>
            <a:pPr eaLnBrk="1" hangingPunct="1"/>
            <a:r>
              <a:rPr lang="en-US" sz="2400" dirty="0" smtClean="0"/>
              <a:t>The first monotheistic religion</a:t>
            </a:r>
          </a:p>
          <a:p>
            <a:pPr eaLnBrk="1" hangingPunct="1"/>
            <a:r>
              <a:rPr lang="en-US" sz="2400" dirty="0" smtClean="0"/>
              <a:t>Began c. 4,000 years ago with Abraham </a:t>
            </a:r>
          </a:p>
          <a:p>
            <a:pPr eaLnBrk="1" hangingPunct="1"/>
            <a:r>
              <a:rPr lang="en-US" sz="2400" dirty="0" smtClean="0"/>
              <a:t>Israel and Jerusalem its spiritual home</a:t>
            </a:r>
          </a:p>
          <a:p>
            <a:pPr eaLnBrk="1" hangingPunct="1"/>
            <a:r>
              <a:rPr lang="en-US" sz="2400" dirty="0" smtClean="0"/>
              <a:t>0.22% of world population</a:t>
            </a:r>
          </a:p>
          <a:p>
            <a:pPr eaLnBrk="1" hangingPunct="1"/>
            <a:r>
              <a:rPr lang="en-US" sz="2400" dirty="0" smtClean="0"/>
              <a:t>Jews came to Australia with the First Fleet. </a:t>
            </a:r>
          </a:p>
          <a:p>
            <a:pPr eaLnBrk="1" hangingPunct="1"/>
            <a:r>
              <a:rPr lang="en-US" sz="2400" dirty="0" smtClean="0"/>
              <a:t>Today 0.5% of Australia’s  population. </a:t>
            </a:r>
          </a:p>
          <a:p>
            <a:pPr eaLnBrk="1" hangingPunct="1"/>
            <a:endParaRPr lang="en-US" sz="2400" dirty="0" smtClean="0"/>
          </a:p>
          <a:p>
            <a:pPr eaLnBrk="1" hangingPunct="1"/>
            <a:endParaRPr lang="en-US" sz="2800" dirty="0" smtClean="0"/>
          </a:p>
          <a:p>
            <a:pPr eaLnBrk="1" hangingPunct="1"/>
            <a:endParaRPr lang="en-US" sz="2800" dirty="0" smtClean="0"/>
          </a:p>
          <a:p>
            <a:pPr eaLnBrk="1" hangingPunct="1"/>
            <a:endParaRPr lang="en-US" sz="2800" dirty="0" smtClean="0"/>
          </a:p>
          <a:p>
            <a:pPr eaLnBrk="1" hangingPunct="1"/>
            <a:endParaRPr lang="en-AU" sz="2800" dirty="0" smtClean="0"/>
          </a:p>
        </p:txBody>
      </p:sp>
      <p:pic>
        <p:nvPicPr>
          <p:cNvPr id="4100" name="Picture 6" descr="judaism book"/>
          <p:cNvPicPr>
            <a:picLocks noChangeAspect="1" noChangeArrowheads="1"/>
          </p:cNvPicPr>
          <p:nvPr/>
        </p:nvPicPr>
        <p:blipFill>
          <a:blip r:embed="rId3"/>
          <a:srcRect/>
          <a:stretch>
            <a:fillRect/>
          </a:stretch>
        </p:blipFill>
        <p:spPr bwMode="auto">
          <a:xfrm>
            <a:off x="5391150" y="1268413"/>
            <a:ext cx="3497263" cy="2305050"/>
          </a:xfrm>
          <a:prstGeom prst="rect">
            <a:avLst/>
          </a:prstGeom>
          <a:noFill/>
          <a:ln w="9525">
            <a:noFill/>
            <a:miter lim="800000"/>
            <a:headEnd/>
            <a:tailEnd/>
          </a:ln>
        </p:spPr>
      </p:pic>
      <p:pic>
        <p:nvPicPr>
          <p:cNvPr id="4101" name="Picture 7" descr="jrst0001"/>
          <p:cNvPicPr>
            <a:picLocks noChangeAspect="1" noChangeArrowheads="1"/>
          </p:cNvPicPr>
          <p:nvPr/>
        </p:nvPicPr>
        <p:blipFill>
          <a:blip r:embed="rId4"/>
          <a:srcRect/>
          <a:stretch>
            <a:fillRect/>
          </a:stretch>
        </p:blipFill>
        <p:spPr bwMode="auto">
          <a:xfrm>
            <a:off x="4264025" y="3860800"/>
            <a:ext cx="4651375" cy="279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50825" y="836613"/>
            <a:ext cx="7772400" cy="1143000"/>
          </a:xfrm>
        </p:spPr>
        <p:txBody>
          <a:bodyPr/>
          <a:lstStyle/>
          <a:p>
            <a:r>
              <a:rPr lang="en-AU" smtClean="0"/>
              <a:t>Israel today…</a:t>
            </a:r>
          </a:p>
        </p:txBody>
      </p:sp>
      <p:pic>
        <p:nvPicPr>
          <p:cNvPr id="6" name="YouTube - Cool Facts about Israel.wmv">
            <a:hlinkClick r:id="" action="ppaction://media"/>
          </p:cNvPr>
          <p:cNvPicPr>
            <a:picLocks noGrp="1" noRot="1" noChangeAspect="1"/>
          </p:cNvPicPr>
          <p:nvPr>
            <p:ph sz="quarter" idx="1"/>
            <a:videoFile r:link="rId1"/>
          </p:nvPr>
        </p:nvPicPr>
        <p:blipFill>
          <a:blip r:embed="rId3"/>
          <a:srcRect/>
          <a:stretch>
            <a:fillRect/>
          </a:stretch>
        </p:blipFill>
        <p:spPr>
          <a:xfrm>
            <a:off x="1476375" y="1754188"/>
            <a:ext cx="6551613" cy="49149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50825" y="908050"/>
            <a:ext cx="8713788" cy="1143000"/>
          </a:xfrm>
        </p:spPr>
        <p:txBody>
          <a:bodyPr/>
          <a:lstStyle/>
          <a:p>
            <a:pPr eaLnBrk="1" hangingPunct="1"/>
            <a:r>
              <a:rPr lang="en-US" smtClean="0"/>
              <a:t>Some famous Jewish Australians</a:t>
            </a:r>
            <a:endParaRPr lang="en-AU" smtClean="0"/>
          </a:p>
        </p:txBody>
      </p:sp>
      <p:sp>
        <p:nvSpPr>
          <p:cNvPr id="20483" name="Rectangle 3"/>
          <p:cNvSpPr>
            <a:spLocks noGrp="1" noChangeArrowheads="1"/>
          </p:cNvSpPr>
          <p:nvPr>
            <p:ph type="body" sz="half" idx="3"/>
          </p:nvPr>
        </p:nvSpPr>
        <p:spPr>
          <a:xfrm>
            <a:off x="5795963" y="1700213"/>
            <a:ext cx="3022600" cy="3960812"/>
          </a:xfrm>
        </p:spPr>
        <p:txBody>
          <a:bodyPr/>
          <a:lstStyle/>
          <a:p>
            <a:pPr eaLnBrk="1" hangingPunct="1">
              <a:lnSpc>
                <a:spcPct val="80000"/>
              </a:lnSpc>
              <a:buFontTx/>
              <a:buNone/>
            </a:pPr>
            <a:endParaRPr lang="en-US" sz="1800" smtClean="0"/>
          </a:p>
          <a:p>
            <a:pPr eaLnBrk="1" hangingPunct="1">
              <a:lnSpc>
                <a:spcPct val="80000"/>
              </a:lnSpc>
            </a:pPr>
            <a:r>
              <a:rPr lang="en-US" sz="2000" u="sng" smtClean="0">
                <a:solidFill>
                  <a:schemeClr val="folHlink"/>
                </a:solidFill>
              </a:rPr>
              <a:t>2 governors-general</a:t>
            </a:r>
            <a:r>
              <a:rPr lang="en-US" sz="2000" smtClean="0">
                <a:solidFill>
                  <a:schemeClr val="folHlink"/>
                </a:solidFill>
              </a:rPr>
              <a:t>: Sir Isaac Isaacs, Sir Zelman Cowan</a:t>
            </a:r>
          </a:p>
          <a:p>
            <a:pPr eaLnBrk="1" hangingPunct="1">
              <a:lnSpc>
                <a:spcPct val="80000"/>
              </a:lnSpc>
            </a:pPr>
            <a:r>
              <a:rPr lang="en-US" sz="2000" u="sng" smtClean="0">
                <a:solidFill>
                  <a:schemeClr val="folHlink"/>
                </a:solidFill>
              </a:rPr>
              <a:t>General</a:t>
            </a:r>
            <a:r>
              <a:rPr lang="en-US" sz="2000" smtClean="0">
                <a:solidFill>
                  <a:schemeClr val="folHlink"/>
                </a:solidFill>
              </a:rPr>
              <a:t> Sir John Monash</a:t>
            </a:r>
          </a:p>
          <a:p>
            <a:pPr eaLnBrk="1" hangingPunct="1">
              <a:lnSpc>
                <a:spcPct val="80000"/>
              </a:lnSpc>
            </a:pPr>
            <a:r>
              <a:rPr lang="en-US" sz="2000" u="sng" smtClean="0">
                <a:solidFill>
                  <a:schemeClr val="folHlink"/>
                </a:solidFill>
              </a:rPr>
              <a:t>Judges</a:t>
            </a:r>
            <a:r>
              <a:rPr lang="en-US" sz="2000" smtClean="0">
                <a:solidFill>
                  <a:schemeClr val="folHlink"/>
                </a:solidFill>
              </a:rPr>
              <a:t>: NSW Chief Justice Jim Spiegelman; Aaron Levine, David Levine, Sydney Einfeld and others</a:t>
            </a:r>
          </a:p>
          <a:p>
            <a:pPr eaLnBrk="1" hangingPunct="1">
              <a:lnSpc>
                <a:spcPct val="80000"/>
              </a:lnSpc>
            </a:pPr>
            <a:r>
              <a:rPr lang="en-US" sz="2000" u="sng" smtClean="0">
                <a:solidFill>
                  <a:schemeClr val="folHlink"/>
                </a:solidFill>
              </a:rPr>
              <a:t>Fashion designers</a:t>
            </a:r>
            <a:r>
              <a:rPr lang="en-US" sz="2000" smtClean="0">
                <a:solidFill>
                  <a:schemeClr val="folHlink"/>
                </a:solidFill>
              </a:rPr>
              <a:t>: Josh Goot, Trent Nathan, Natalie Bloom</a:t>
            </a:r>
          </a:p>
          <a:p>
            <a:pPr eaLnBrk="1" hangingPunct="1">
              <a:lnSpc>
                <a:spcPct val="80000"/>
              </a:lnSpc>
            </a:pPr>
            <a:r>
              <a:rPr lang="en-US" sz="2000" u="sng" smtClean="0">
                <a:solidFill>
                  <a:schemeClr val="folHlink"/>
                </a:solidFill>
              </a:rPr>
              <a:t>Arists</a:t>
            </a:r>
            <a:r>
              <a:rPr lang="en-US" sz="2000" smtClean="0">
                <a:solidFill>
                  <a:schemeClr val="folHlink"/>
                </a:solidFill>
              </a:rPr>
              <a:t>: David Helfgott, Ben Lee, Renee Geyer, Judy Cassab, Diane Armstrong</a:t>
            </a:r>
          </a:p>
          <a:p>
            <a:pPr eaLnBrk="1" hangingPunct="1">
              <a:lnSpc>
                <a:spcPct val="80000"/>
              </a:lnSpc>
              <a:buFontTx/>
              <a:buNone/>
            </a:pPr>
            <a:endParaRPr lang="en-AU" sz="1800" smtClean="0">
              <a:solidFill>
                <a:schemeClr val="folHlink"/>
              </a:solidFill>
            </a:endParaRPr>
          </a:p>
        </p:txBody>
      </p:sp>
      <p:pic>
        <p:nvPicPr>
          <p:cNvPr id="20484" name="Picture 8" descr="Lieutenant-General_Sir_John_Monash"/>
          <p:cNvPicPr>
            <a:picLocks noChangeAspect="1" noChangeArrowheads="1"/>
          </p:cNvPicPr>
          <p:nvPr/>
        </p:nvPicPr>
        <p:blipFill>
          <a:blip r:embed="rId2"/>
          <a:srcRect l="12222" t="-139" r="-389" b="10313"/>
          <a:stretch>
            <a:fillRect/>
          </a:stretch>
        </p:blipFill>
        <p:spPr bwMode="auto">
          <a:xfrm>
            <a:off x="250825" y="1844675"/>
            <a:ext cx="1757363" cy="2160588"/>
          </a:xfrm>
          <a:prstGeom prst="rect">
            <a:avLst/>
          </a:prstGeom>
          <a:noFill/>
          <a:ln w="9525">
            <a:noFill/>
            <a:miter lim="800000"/>
            <a:headEnd/>
            <a:tailEnd/>
          </a:ln>
        </p:spPr>
      </p:pic>
      <p:pic>
        <p:nvPicPr>
          <p:cNvPr id="20485" name="Picture 11" descr="0,,6053973,00"/>
          <p:cNvPicPr>
            <a:picLocks noChangeAspect="1" noChangeArrowheads="1"/>
          </p:cNvPicPr>
          <p:nvPr/>
        </p:nvPicPr>
        <p:blipFill>
          <a:blip r:embed="rId3"/>
          <a:srcRect l="23923" t="1495" r="12517" b="1495"/>
          <a:stretch>
            <a:fillRect/>
          </a:stretch>
        </p:blipFill>
        <p:spPr bwMode="auto">
          <a:xfrm>
            <a:off x="1979613" y="4292600"/>
            <a:ext cx="1873250" cy="1922463"/>
          </a:xfrm>
          <a:prstGeom prst="rect">
            <a:avLst/>
          </a:prstGeom>
          <a:noFill/>
          <a:ln w="9525">
            <a:noFill/>
            <a:miter lim="800000"/>
            <a:headEnd/>
            <a:tailEnd/>
          </a:ln>
        </p:spPr>
      </p:pic>
      <p:pic>
        <p:nvPicPr>
          <p:cNvPr id="20486" name="Picture 16" descr="ben-lee"/>
          <p:cNvPicPr>
            <a:picLocks noChangeAspect="1" noChangeArrowheads="1"/>
          </p:cNvPicPr>
          <p:nvPr/>
        </p:nvPicPr>
        <p:blipFill>
          <a:blip r:embed="rId4"/>
          <a:srcRect l="29514" t="6836" r="20070" b="30832"/>
          <a:stretch>
            <a:fillRect/>
          </a:stretch>
        </p:blipFill>
        <p:spPr bwMode="auto">
          <a:xfrm>
            <a:off x="4067175" y="4508500"/>
            <a:ext cx="1631950" cy="1989138"/>
          </a:xfrm>
          <a:prstGeom prst="rect">
            <a:avLst/>
          </a:prstGeom>
          <a:noFill/>
          <a:ln w="9525">
            <a:noFill/>
            <a:miter lim="800000"/>
            <a:headEnd/>
            <a:tailEnd/>
          </a:ln>
        </p:spPr>
      </p:pic>
      <p:pic>
        <p:nvPicPr>
          <p:cNvPr id="20487" name="Picture 18" descr="Renee-Geyer-200"/>
          <p:cNvPicPr>
            <a:picLocks noChangeAspect="1" noChangeArrowheads="1"/>
          </p:cNvPicPr>
          <p:nvPr/>
        </p:nvPicPr>
        <p:blipFill>
          <a:blip r:embed="rId5"/>
          <a:srcRect/>
          <a:stretch>
            <a:fillRect/>
          </a:stretch>
        </p:blipFill>
        <p:spPr bwMode="auto">
          <a:xfrm>
            <a:off x="2051050" y="2133600"/>
            <a:ext cx="1905000" cy="1905000"/>
          </a:xfrm>
          <a:prstGeom prst="rect">
            <a:avLst/>
          </a:prstGeom>
          <a:noFill/>
          <a:ln w="9525">
            <a:noFill/>
            <a:miter lim="800000"/>
            <a:headEnd/>
            <a:tailEnd/>
          </a:ln>
        </p:spPr>
      </p:pic>
      <p:pic>
        <p:nvPicPr>
          <p:cNvPr id="20488" name="Picture 20" descr="JTBLOOM_L"/>
          <p:cNvPicPr>
            <a:picLocks noChangeAspect="1" noChangeArrowheads="1"/>
          </p:cNvPicPr>
          <p:nvPr/>
        </p:nvPicPr>
        <p:blipFill>
          <a:blip r:embed="rId6"/>
          <a:srcRect l="9666" t="874" r="12222" b="16000"/>
          <a:stretch>
            <a:fillRect/>
          </a:stretch>
        </p:blipFill>
        <p:spPr bwMode="auto">
          <a:xfrm>
            <a:off x="323850" y="4508500"/>
            <a:ext cx="1471613" cy="2087563"/>
          </a:xfrm>
          <a:prstGeom prst="rect">
            <a:avLst/>
          </a:prstGeom>
          <a:noFill/>
          <a:ln w="9525">
            <a:noFill/>
            <a:miter lim="800000"/>
            <a:headEnd/>
            <a:tailEnd/>
          </a:ln>
        </p:spPr>
      </p:pic>
      <p:pic>
        <p:nvPicPr>
          <p:cNvPr id="20489" name="Picture 22" descr="Sir_Zelman_Cowen"/>
          <p:cNvPicPr>
            <a:picLocks noChangeAspect="1" noChangeArrowheads="1"/>
          </p:cNvPicPr>
          <p:nvPr/>
        </p:nvPicPr>
        <p:blipFill>
          <a:blip r:embed="rId7"/>
          <a:srcRect l="21761" t="4666" r="23474" b="41026"/>
          <a:stretch>
            <a:fillRect/>
          </a:stretch>
        </p:blipFill>
        <p:spPr bwMode="auto">
          <a:xfrm>
            <a:off x="4140200" y="1989138"/>
            <a:ext cx="1679575" cy="1944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Other Jewish People FYI</a:t>
            </a:r>
            <a:endParaRPr lang="en-AU" smtClean="0"/>
          </a:p>
        </p:txBody>
      </p:sp>
      <p:pic>
        <p:nvPicPr>
          <p:cNvPr id="21507" name="YouTube - Famous Jews.wmv">
            <a:hlinkClick r:id="" action="ppaction://media"/>
          </p:cNvPr>
          <p:cNvPicPr>
            <a:picLocks noGrp="1" noRot="1" noChangeAspect="1" noChangeArrowheads="1"/>
          </p:cNvPicPr>
          <p:nvPr>
            <p:ph idx="1"/>
            <a:videoFile r:link="rId1"/>
          </p:nvPr>
        </p:nvPicPr>
        <p:blipFill>
          <a:blip r:embed="rId3"/>
          <a:srcRect/>
          <a:stretch>
            <a:fillRect/>
          </a:stretch>
        </p:blipFill>
        <p:spPr>
          <a:xfrm>
            <a:off x="1692275" y="1924050"/>
            <a:ext cx="5832475" cy="47752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94993" fill="hold"/>
                                        <p:tgtEl>
                                          <p:spTgt spid="2150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1507"/>
                </p:tgtEl>
              </p:cMediaNode>
            </p:video>
            <p:seq concurrent="1" nextAc="seek">
              <p:cTn id="8" restart="whenNotActive" fill="hold" evtFilter="cancelBubble" nodeType="interactiveSeq">
                <p:stCondLst>
                  <p:cond evt="onClick" delay="0">
                    <p:tgtEl>
                      <p:spTgt spid="2150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1507"/>
                                        </p:tgtEl>
                                      </p:cBhvr>
                                    </p:cmd>
                                  </p:childTnLst>
                                </p:cTn>
                              </p:par>
                            </p:childTnLst>
                          </p:cTn>
                        </p:par>
                      </p:childTnLst>
                    </p:cTn>
                  </p:par>
                </p:childTnLst>
              </p:cTn>
              <p:nextCondLst>
                <p:cond evt="onClick" delay="0">
                  <p:tgtEl>
                    <p:spTgt spid="21507"/>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AU" sz="3600" smtClean="0"/>
              <a:t>Commonalities: Judaism &amp; Christianity</a:t>
            </a:r>
          </a:p>
        </p:txBody>
      </p:sp>
      <p:sp>
        <p:nvSpPr>
          <p:cNvPr id="22531" name="Rectangle 3"/>
          <p:cNvSpPr>
            <a:spLocks noGrp="1" noChangeArrowheads="1"/>
          </p:cNvSpPr>
          <p:nvPr>
            <p:ph type="body" idx="1"/>
          </p:nvPr>
        </p:nvSpPr>
        <p:spPr/>
        <p:txBody>
          <a:bodyPr/>
          <a:lstStyle/>
          <a:p>
            <a:pPr eaLnBrk="1" hangingPunct="1"/>
            <a:r>
              <a:rPr lang="en-AU" smtClean="0"/>
              <a:t>Hebrew Bible (Torah) = The Old Testament</a:t>
            </a:r>
          </a:p>
          <a:p>
            <a:pPr eaLnBrk="1" hangingPunct="1"/>
            <a:r>
              <a:rPr lang="en-AU" smtClean="0"/>
              <a:t>Same God</a:t>
            </a:r>
          </a:p>
          <a:p>
            <a:pPr eaLnBrk="1" hangingPunct="1"/>
            <a:r>
              <a:rPr lang="en-AU" smtClean="0"/>
              <a:t>Same 10 Commandments</a:t>
            </a:r>
          </a:p>
          <a:p>
            <a:pPr eaLnBrk="1" hangingPunct="1"/>
            <a:r>
              <a:rPr lang="en-AU" smtClean="0"/>
              <a:t>Jesus was a Jew who lived a Jewish life</a:t>
            </a:r>
          </a:p>
          <a:p>
            <a:pPr eaLnBrk="1" hangingPunct="1"/>
            <a:r>
              <a:rPr lang="en-AU" smtClean="0"/>
              <a:t>Main principle is “Love thy neighbour as thyself”</a:t>
            </a:r>
          </a:p>
          <a:p>
            <a:pPr eaLnBrk="1" hangingPunct="1">
              <a:buFontTx/>
              <a:buNone/>
            </a:pPr>
            <a:endParaRPr lang="en-AU"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AU" sz="4000" smtClean="0"/>
              <a:t>Commonalities: Judaism &amp; Islam</a:t>
            </a:r>
          </a:p>
        </p:txBody>
      </p:sp>
      <p:sp>
        <p:nvSpPr>
          <p:cNvPr id="23555" name="Rectangle 3"/>
          <p:cNvSpPr>
            <a:spLocks noGrp="1" noChangeArrowheads="1"/>
          </p:cNvSpPr>
          <p:nvPr>
            <p:ph type="body" idx="1"/>
          </p:nvPr>
        </p:nvSpPr>
        <p:spPr/>
        <p:txBody>
          <a:bodyPr/>
          <a:lstStyle/>
          <a:p>
            <a:pPr eaLnBrk="1" hangingPunct="1"/>
            <a:r>
              <a:rPr lang="en-AU" sz="2800" smtClean="0"/>
              <a:t>Both Abrahamic faiths – Isaac and Ishmael were brothers, and in Hebrew we are called “cousins”</a:t>
            </a:r>
          </a:p>
          <a:p>
            <a:pPr eaLnBrk="1" hangingPunct="1"/>
            <a:r>
              <a:rPr lang="en-AU" sz="2800" smtClean="0"/>
              <a:t>Same prophets up to Moses</a:t>
            </a:r>
          </a:p>
          <a:p>
            <a:pPr eaLnBrk="1" hangingPunct="1"/>
            <a:r>
              <a:rPr lang="en-AU" sz="2800" smtClean="0"/>
              <a:t>Similar dietary laws</a:t>
            </a:r>
          </a:p>
          <a:p>
            <a:pPr eaLnBrk="1" hangingPunct="1"/>
            <a:r>
              <a:rPr lang="en-AU" sz="2800" smtClean="0"/>
              <a:t>Similar laws of modesty and dress</a:t>
            </a:r>
          </a:p>
          <a:p>
            <a:pPr eaLnBrk="1" hangingPunct="1"/>
            <a:r>
              <a:rPr lang="en-AU" sz="2800" smtClean="0"/>
              <a:t>Similar laws against graven images, etc.</a:t>
            </a:r>
          </a:p>
          <a:p>
            <a:pPr eaLnBrk="1" hangingPunct="1"/>
            <a:r>
              <a:rPr lang="en-AU" sz="2800" smtClean="0"/>
              <a:t>Jews pray 3 times a day facing Jerusalem, Muslims 5 times a day facing Mecca</a:t>
            </a:r>
          </a:p>
          <a:p>
            <a:pPr eaLnBrk="1" hangingPunct="1">
              <a:buFontTx/>
              <a:buNone/>
            </a:pPr>
            <a:endParaRPr lang="en-AU" sz="2800" smtClean="0"/>
          </a:p>
          <a:p>
            <a:pPr eaLnBrk="1" hangingPunct="1"/>
            <a:endParaRPr lang="en-AU"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Judaism in the world</a:t>
            </a:r>
            <a:endParaRPr lang="en-AU" dirty="0"/>
          </a:p>
        </p:txBody>
      </p:sp>
      <p:sp>
        <p:nvSpPr>
          <p:cNvPr id="3" name="Content Placeholder 2"/>
          <p:cNvSpPr>
            <a:spLocks noGrp="1"/>
          </p:cNvSpPr>
          <p:nvPr>
            <p:ph idx="1"/>
          </p:nvPr>
        </p:nvSpPr>
        <p:spPr/>
        <p:txBody>
          <a:bodyPr/>
          <a:lstStyle/>
          <a:p>
            <a:r>
              <a:rPr lang="en-US" dirty="0" smtClean="0"/>
              <a:t>Census dates are not always accurate as many Holocaust survivors and their children will not contribute their names to the list for fear of future persecution. </a:t>
            </a:r>
          </a:p>
          <a:p>
            <a:r>
              <a:rPr lang="en-US" dirty="0" smtClean="0"/>
              <a:t>The ramifications of lists used to locate Jews in the Second World War has led to a negative stigma (globally)to be associated with lists such as those created in the census</a:t>
            </a:r>
            <a:endParaRPr lang="en-A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Who are the Jewish people?</a:t>
            </a:r>
            <a:endParaRPr lang="en-AU" smtClean="0"/>
          </a:p>
        </p:txBody>
      </p:sp>
      <p:sp>
        <p:nvSpPr>
          <p:cNvPr id="5123" name="Rectangle 16"/>
          <p:cNvSpPr>
            <a:spLocks noGrp="1" noChangeArrowheads="1"/>
          </p:cNvSpPr>
          <p:nvPr>
            <p:ph type="body" sz="half" idx="3"/>
          </p:nvPr>
        </p:nvSpPr>
        <p:spPr>
          <a:xfrm>
            <a:off x="684213" y="4508500"/>
            <a:ext cx="7772400" cy="1981200"/>
          </a:xfrm>
        </p:spPr>
        <p:txBody>
          <a:bodyPr/>
          <a:lstStyle/>
          <a:p>
            <a:pPr eaLnBrk="1" hangingPunct="1">
              <a:lnSpc>
                <a:spcPct val="80000"/>
              </a:lnSpc>
            </a:pPr>
            <a:endParaRPr lang="en-AU" sz="1800" smtClean="0"/>
          </a:p>
          <a:p>
            <a:pPr eaLnBrk="1" hangingPunct="1">
              <a:lnSpc>
                <a:spcPct val="80000"/>
              </a:lnSpc>
            </a:pPr>
            <a:r>
              <a:rPr lang="en-AU" sz="2000" smtClean="0"/>
              <a:t>The Jewish people are not a race – see above.</a:t>
            </a:r>
          </a:p>
          <a:p>
            <a:pPr eaLnBrk="1" hangingPunct="1">
              <a:lnSpc>
                <a:spcPct val="80000"/>
              </a:lnSpc>
            </a:pPr>
            <a:r>
              <a:rPr lang="en-AU" sz="2000" smtClean="0"/>
              <a:t>The Jewish people share a religious culture and almost 4,000 years of history, beginning with Abraham.</a:t>
            </a:r>
          </a:p>
          <a:p>
            <a:pPr eaLnBrk="1" hangingPunct="1">
              <a:lnSpc>
                <a:spcPct val="80000"/>
              </a:lnSpc>
            </a:pPr>
            <a:r>
              <a:rPr lang="en-AU" sz="2000" smtClean="0"/>
              <a:t>Judaism is based on belief in a single God without shape or form, who is the creator of the universe and who gave human beings moral laws and freedom of choice.</a:t>
            </a:r>
          </a:p>
          <a:p>
            <a:pPr eaLnBrk="1" hangingPunct="1">
              <a:lnSpc>
                <a:spcPct val="80000"/>
              </a:lnSpc>
              <a:buFontTx/>
              <a:buNone/>
            </a:pPr>
            <a:endParaRPr lang="en-AU" sz="2000" smtClean="0"/>
          </a:p>
        </p:txBody>
      </p:sp>
      <p:pic>
        <p:nvPicPr>
          <p:cNvPr id="5124" name="Picture 19" descr="bf_pi_01_041004-795945"/>
          <p:cNvPicPr>
            <a:picLocks noChangeAspect="1" noChangeArrowheads="1"/>
          </p:cNvPicPr>
          <p:nvPr/>
        </p:nvPicPr>
        <p:blipFill>
          <a:blip r:embed="rId3"/>
          <a:srcRect/>
          <a:stretch>
            <a:fillRect/>
          </a:stretch>
        </p:blipFill>
        <p:spPr bwMode="auto">
          <a:xfrm>
            <a:off x="179388" y="1916113"/>
            <a:ext cx="1268412" cy="1871662"/>
          </a:xfrm>
          <a:prstGeom prst="rect">
            <a:avLst/>
          </a:prstGeom>
          <a:noFill/>
          <a:ln w="9525">
            <a:noFill/>
            <a:miter lim="800000"/>
            <a:headEnd/>
            <a:tailEnd/>
          </a:ln>
        </p:spPr>
      </p:pic>
      <p:pic>
        <p:nvPicPr>
          <p:cNvPr id="5125" name="Picture 21" descr="701990"/>
          <p:cNvPicPr>
            <a:picLocks noChangeAspect="1" noChangeArrowheads="1"/>
          </p:cNvPicPr>
          <p:nvPr/>
        </p:nvPicPr>
        <p:blipFill>
          <a:blip r:embed="rId4"/>
          <a:srcRect/>
          <a:stretch>
            <a:fillRect/>
          </a:stretch>
        </p:blipFill>
        <p:spPr bwMode="auto">
          <a:xfrm>
            <a:off x="7451725" y="1268413"/>
            <a:ext cx="1500188" cy="1800225"/>
          </a:xfrm>
          <a:prstGeom prst="rect">
            <a:avLst/>
          </a:prstGeom>
          <a:noFill/>
          <a:ln w="9525">
            <a:noFill/>
            <a:miter lim="800000"/>
            <a:headEnd/>
            <a:tailEnd/>
          </a:ln>
        </p:spPr>
      </p:pic>
      <p:pic>
        <p:nvPicPr>
          <p:cNvPr id="5126" name="Picture 23" descr="sacha_baron_cohen"/>
          <p:cNvPicPr>
            <a:picLocks noChangeAspect="1" noChangeArrowheads="1"/>
          </p:cNvPicPr>
          <p:nvPr/>
        </p:nvPicPr>
        <p:blipFill>
          <a:blip r:embed="rId5"/>
          <a:srcRect/>
          <a:stretch>
            <a:fillRect/>
          </a:stretch>
        </p:blipFill>
        <p:spPr bwMode="auto">
          <a:xfrm>
            <a:off x="2987675" y="1989138"/>
            <a:ext cx="1714500" cy="2232025"/>
          </a:xfrm>
          <a:prstGeom prst="rect">
            <a:avLst/>
          </a:prstGeom>
          <a:noFill/>
          <a:ln w="9525">
            <a:noFill/>
            <a:miter lim="800000"/>
            <a:headEnd/>
            <a:tailEnd/>
          </a:ln>
        </p:spPr>
      </p:pic>
      <p:pic>
        <p:nvPicPr>
          <p:cNvPr id="5127" name="Picture 27" descr="68772823_3e3fcf5f3a_m"/>
          <p:cNvPicPr>
            <a:picLocks noChangeAspect="1" noChangeArrowheads="1"/>
          </p:cNvPicPr>
          <p:nvPr/>
        </p:nvPicPr>
        <p:blipFill>
          <a:blip r:embed="rId6"/>
          <a:srcRect l="12386" t="-3125" r="17395" b="2361"/>
          <a:stretch>
            <a:fillRect/>
          </a:stretch>
        </p:blipFill>
        <p:spPr bwMode="auto">
          <a:xfrm>
            <a:off x="6588125" y="2420938"/>
            <a:ext cx="1223963" cy="2303462"/>
          </a:xfrm>
          <a:prstGeom prst="rect">
            <a:avLst/>
          </a:prstGeom>
          <a:noFill/>
          <a:ln w="9525">
            <a:noFill/>
            <a:miter lim="800000"/>
            <a:headEnd/>
            <a:tailEnd/>
          </a:ln>
        </p:spPr>
      </p:pic>
      <p:pic>
        <p:nvPicPr>
          <p:cNvPr id="5128" name="Picture 33" descr="Noa"/>
          <p:cNvPicPr>
            <a:picLocks noChangeAspect="1" noChangeArrowheads="1"/>
          </p:cNvPicPr>
          <p:nvPr/>
        </p:nvPicPr>
        <p:blipFill>
          <a:blip r:embed="rId7"/>
          <a:srcRect/>
          <a:stretch>
            <a:fillRect/>
          </a:stretch>
        </p:blipFill>
        <p:spPr bwMode="auto">
          <a:xfrm>
            <a:off x="4932363" y="1916113"/>
            <a:ext cx="1576387" cy="2016125"/>
          </a:xfrm>
          <a:prstGeom prst="rect">
            <a:avLst/>
          </a:prstGeom>
          <a:noFill/>
          <a:ln w="9525">
            <a:noFill/>
            <a:miter lim="800000"/>
            <a:headEnd/>
            <a:tailEnd/>
          </a:ln>
        </p:spPr>
      </p:pic>
      <p:pic>
        <p:nvPicPr>
          <p:cNvPr id="5129" name="Picture 39" descr="getimage"/>
          <p:cNvPicPr>
            <a:picLocks noChangeAspect="1" noChangeArrowheads="1"/>
          </p:cNvPicPr>
          <p:nvPr/>
        </p:nvPicPr>
        <p:blipFill>
          <a:blip r:embed="rId8"/>
          <a:srcRect l="33611" r="7593"/>
          <a:stretch>
            <a:fillRect/>
          </a:stretch>
        </p:blipFill>
        <p:spPr bwMode="auto">
          <a:xfrm>
            <a:off x="1547813" y="2349500"/>
            <a:ext cx="1358900" cy="2233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14282" y="714356"/>
            <a:ext cx="7772400" cy="1143000"/>
          </a:xfrm>
        </p:spPr>
        <p:txBody>
          <a:bodyPr/>
          <a:lstStyle/>
          <a:p>
            <a:pPr eaLnBrk="1" hangingPunct="1"/>
            <a:r>
              <a:rPr lang="en-US" dirty="0" smtClean="0"/>
              <a:t>Jewish identities</a:t>
            </a:r>
            <a:endParaRPr lang="en-AU" dirty="0" smtClean="0"/>
          </a:p>
        </p:txBody>
      </p:sp>
      <p:sp>
        <p:nvSpPr>
          <p:cNvPr id="6147" name="Rectangle 4"/>
          <p:cNvSpPr>
            <a:spLocks noGrp="1" noChangeArrowheads="1"/>
          </p:cNvSpPr>
          <p:nvPr>
            <p:ph type="body" sz="half" idx="1"/>
          </p:nvPr>
        </p:nvSpPr>
        <p:spPr>
          <a:xfrm>
            <a:off x="642910" y="1714488"/>
            <a:ext cx="3810000" cy="4114800"/>
          </a:xfrm>
        </p:spPr>
        <p:txBody>
          <a:bodyPr/>
          <a:lstStyle/>
          <a:p>
            <a:pPr eaLnBrk="1" hangingPunct="1">
              <a:lnSpc>
                <a:spcPct val="90000"/>
              </a:lnSpc>
              <a:buFontTx/>
              <a:buNone/>
            </a:pPr>
            <a:r>
              <a:rPr lang="en-US" sz="2400" dirty="0" smtClean="0"/>
              <a:t>People may identify as</a:t>
            </a:r>
          </a:p>
          <a:p>
            <a:pPr eaLnBrk="1" hangingPunct="1">
              <a:lnSpc>
                <a:spcPct val="90000"/>
              </a:lnSpc>
              <a:buFontTx/>
              <a:buNone/>
            </a:pPr>
            <a:r>
              <a:rPr lang="en-US" sz="2400" dirty="0" smtClean="0"/>
              <a:t>Jewish by virtue of their</a:t>
            </a:r>
          </a:p>
          <a:p>
            <a:pPr eaLnBrk="1" hangingPunct="1">
              <a:lnSpc>
                <a:spcPct val="90000"/>
              </a:lnSpc>
              <a:buFontTx/>
              <a:buNone/>
            </a:pPr>
            <a:r>
              <a:rPr lang="en-US" sz="2400" dirty="0" smtClean="0"/>
              <a:t>connection to one or many</a:t>
            </a:r>
          </a:p>
          <a:p>
            <a:pPr eaLnBrk="1" hangingPunct="1">
              <a:lnSpc>
                <a:spcPct val="90000"/>
              </a:lnSpc>
              <a:buFontTx/>
              <a:buNone/>
            </a:pPr>
            <a:r>
              <a:rPr lang="en-US" sz="2400" dirty="0" smtClean="0"/>
              <a:t>Of the following:</a:t>
            </a:r>
          </a:p>
          <a:p>
            <a:pPr eaLnBrk="1" hangingPunct="1">
              <a:lnSpc>
                <a:spcPct val="90000"/>
              </a:lnSpc>
              <a:buFontTx/>
              <a:buNone/>
            </a:pPr>
            <a:endParaRPr lang="en-US" sz="2400" dirty="0" smtClean="0"/>
          </a:p>
          <a:p>
            <a:pPr eaLnBrk="1" hangingPunct="1">
              <a:lnSpc>
                <a:spcPct val="90000"/>
              </a:lnSpc>
            </a:pPr>
            <a:r>
              <a:rPr lang="en-US" sz="2400" dirty="0" smtClean="0"/>
              <a:t>Faith</a:t>
            </a:r>
          </a:p>
          <a:p>
            <a:pPr eaLnBrk="1" hangingPunct="1">
              <a:lnSpc>
                <a:spcPct val="90000"/>
              </a:lnSpc>
            </a:pPr>
            <a:r>
              <a:rPr lang="en-US" sz="2400" dirty="0" smtClean="0"/>
              <a:t>Culture and/or Tradition</a:t>
            </a:r>
          </a:p>
          <a:p>
            <a:pPr eaLnBrk="1" hangingPunct="1">
              <a:lnSpc>
                <a:spcPct val="90000"/>
              </a:lnSpc>
            </a:pPr>
            <a:r>
              <a:rPr lang="en-US" sz="2400" dirty="0" smtClean="0"/>
              <a:t>Birth</a:t>
            </a:r>
          </a:p>
          <a:p>
            <a:pPr eaLnBrk="1" hangingPunct="1">
              <a:lnSpc>
                <a:spcPct val="90000"/>
              </a:lnSpc>
            </a:pPr>
            <a:r>
              <a:rPr lang="en-US" sz="2400" dirty="0" err="1" smtClean="0"/>
              <a:t>Peoplehood</a:t>
            </a:r>
            <a:r>
              <a:rPr lang="en-US" sz="2400" dirty="0" smtClean="0"/>
              <a:t>- sense of belonging to a people</a:t>
            </a:r>
          </a:p>
          <a:p>
            <a:pPr eaLnBrk="1" hangingPunct="1">
              <a:lnSpc>
                <a:spcPct val="90000"/>
              </a:lnSpc>
            </a:pPr>
            <a:r>
              <a:rPr lang="en-US" sz="2400" dirty="0" smtClean="0"/>
              <a:t>Israel </a:t>
            </a:r>
            <a:r>
              <a:rPr lang="en-US" sz="2000" dirty="0" smtClean="0"/>
              <a:t>(over 90% identify as ‘Zionists’)</a:t>
            </a:r>
          </a:p>
          <a:p>
            <a:pPr eaLnBrk="1" hangingPunct="1">
              <a:lnSpc>
                <a:spcPct val="90000"/>
              </a:lnSpc>
            </a:pPr>
            <a:r>
              <a:rPr lang="en-US" sz="2400" dirty="0" smtClean="0"/>
              <a:t>Jewish History</a:t>
            </a:r>
          </a:p>
          <a:p>
            <a:pPr eaLnBrk="1" hangingPunct="1">
              <a:lnSpc>
                <a:spcPct val="90000"/>
              </a:lnSpc>
            </a:pPr>
            <a:endParaRPr lang="en-AU" sz="2400" dirty="0" smtClean="0"/>
          </a:p>
        </p:txBody>
      </p:sp>
      <p:sp>
        <p:nvSpPr>
          <p:cNvPr id="6148" name="Rectangle 7"/>
          <p:cNvSpPr>
            <a:spLocks noGrp="1" noChangeArrowheads="1"/>
          </p:cNvSpPr>
          <p:nvPr>
            <p:ph sz="half" idx="2"/>
          </p:nvPr>
        </p:nvSpPr>
        <p:spPr/>
        <p:txBody>
          <a:bodyPr/>
          <a:lstStyle/>
          <a:p>
            <a:pPr eaLnBrk="1" hangingPunct="1"/>
            <a:endParaRPr lang="en-US" sz="2800" smtClean="0"/>
          </a:p>
        </p:txBody>
      </p:sp>
      <p:pic>
        <p:nvPicPr>
          <p:cNvPr id="6149" name="Picture 9" descr="Yom_Ha_Atzmaut2"/>
          <p:cNvPicPr>
            <a:picLocks noChangeAspect="1" noChangeArrowheads="1"/>
          </p:cNvPicPr>
          <p:nvPr/>
        </p:nvPicPr>
        <p:blipFill>
          <a:blip r:embed="rId3"/>
          <a:srcRect/>
          <a:stretch>
            <a:fillRect/>
          </a:stretch>
        </p:blipFill>
        <p:spPr bwMode="auto">
          <a:xfrm>
            <a:off x="4787900" y="1557338"/>
            <a:ext cx="3476625" cy="463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Israel</a:t>
            </a:r>
            <a:endParaRPr lang="en-AU" dirty="0"/>
          </a:p>
        </p:txBody>
      </p:sp>
      <p:sp>
        <p:nvSpPr>
          <p:cNvPr id="6" name="Content Placeholder 5"/>
          <p:cNvSpPr>
            <a:spLocks noGrp="1"/>
          </p:cNvSpPr>
          <p:nvPr>
            <p:ph idx="1"/>
          </p:nvPr>
        </p:nvSpPr>
        <p:spPr>
          <a:xfrm>
            <a:off x="714348" y="1928802"/>
            <a:ext cx="7772400" cy="4114800"/>
          </a:xfrm>
        </p:spPr>
        <p:txBody>
          <a:bodyPr/>
          <a:lstStyle/>
          <a:p>
            <a:r>
              <a:rPr lang="en-US" dirty="0" smtClean="0"/>
              <a:t>Israel = he who struggles with God</a:t>
            </a:r>
          </a:p>
          <a:p>
            <a:r>
              <a:rPr lang="en-US" dirty="0" smtClean="0"/>
              <a:t>Jacob the son of Isaac changes his name to Israel</a:t>
            </a:r>
          </a:p>
          <a:p>
            <a:r>
              <a:rPr lang="en-US" dirty="0" smtClean="0"/>
              <a:t>Genesis 32:28</a:t>
            </a:r>
          </a:p>
          <a:p>
            <a:pPr algn="ctr">
              <a:buNone/>
            </a:pPr>
            <a:r>
              <a:rPr lang="en-AU" i="1" dirty="0" smtClean="0"/>
              <a:t>	"Then the man said, 'Your name will no longer be Jacob, but </a:t>
            </a:r>
            <a:br>
              <a:rPr lang="en-AU" i="1" dirty="0" smtClean="0"/>
            </a:br>
            <a:r>
              <a:rPr lang="en-AU" i="1" dirty="0" smtClean="0"/>
              <a:t>Israel, because you have struggled with God and with men and </a:t>
            </a:r>
            <a:br>
              <a:rPr lang="en-AU" i="1" dirty="0" smtClean="0"/>
            </a:br>
            <a:r>
              <a:rPr lang="en-AU" i="1" dirty="0" smtClean="0"/>
              <a:t>have overcome." </a:t>
            </a:r>
            <a:endParaRPr lang="en-AU"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Jewish ethnic groups</a:t>
            </a:r>
            <a:endParaRPr lang="en-AU" smtClean="0"/>
          </a:p>
        </p:txBody>
      </p:sp>
      <p:sp>
        <p:nvSpPr>
          <p:cNvPr id="7171" name="Rectangle 3"/>
          <p:cNvSpPr>
            <a:spLocks noGrp="1" noChangeArrowheads="1"/>
          </p:cNvSpPr>
          <p:nvPr>
            <p:ph type="body" idx="1"/>
          </p:nvPr>
        </p:nvSpPr>
        <p:spPr>
          <a:xfrm>
            <a:off x="2051050" y="2147888"/>
            <a:ext cx="6407150" cy="1857375"/>
          </a:xfrm>
        </p:spPr>
        <p:txBody>
          <a:bodyPr/>
          <a:lstStyle/>
          <a:p>
            <a:pPr eaLnBrk="1" hangingPunct="1"/>
            <a:r>
              <a:rPr lang="en-US" sz="2800" smtClean="0"/>
              <a:t>Ashkenazi (‘Ashkenaz’ = Germany) </a:t>
            </a:r>
          </a:p>
          <a:p>
            <a:pPr eaLnBrk="1" hangingPunct="1"/>
            <a:r>
              <a:rPr lang="en-US" sz="2800" smtClean="0"/>
              <a:t>Mizrachi (‘Mizrach’ = East)</a:t>
            </a:r>
          </a:p>
          <a:p>
            <a:pPr eaLnBrk="1" hangingPunct="1"/>
            <a:r>
              <a:rPr lang="en-US" sz="2800" smtClean="0"/>
              <a:t>Sephardi (‘Sepharad’ = Spain)</a:t>
            </a:r>
          </a:p>
          <a:p>
            <a:pPr eaLnBrk="1" hangingPunct="1"/>
            <a:endParaRPr lang="en-AU" sz="2800" smtClean="0"/>
          </a:p>
        </p:txBody>
      </p:sp>
      <p:pic>
        <p:nvPicPr>
          <p:cNvPr id="7172" name="Picture 4" descr="Vicphoto"/>
          <p:cNvPicPr>
            <a:picLocks noChangeAspect="1" noChangeArrowheads="1"/>
          </p:cNvPicPr>
          <p:nvPr/>
        </p:nvPicPr>
        <p:blipFill>
          <a:blip r:embed="rId3"/>
          <a:srcRect l="11510" t="6659" r="15755" b="31616"/>
          <a:stretch>
            <a:fillRect/>
          </a:stretch>
        </p:blipFill>
        <p:spPr bwMode="auto">
          <a:xfrm>
            <a:off x="6372225" y="3933825"/>
            <a:ext cx="1978025" cy="2735263"/>
          </a:xfrm>
          <a:prstGeom prst="rect">
            <a:avLst/>
          </a:prstGeom>
          <a:noFill/>
          <a:ln w="9525">
            <a:noFill/>
            <a:miter lim="800000"/>
            <a:headEnd/>
            <a:tailEnd/>
          </a:ln>
        </p:spPr>
      </p:pic>
      <p:pic>
        <p:nvPicPr>
          <p:cNvPr id="7173" name="Picture 8" descr="Liel_Kolet"/>
          <p:cNvPicPr>
            <a:picLocks noChangeAspect="1" noChangeArrowheads="1"/>
          </p:cNvPicPr>
          <p:nvPr/>
        </p:nvPicPr>
        <p:blipFill>
          <a:blip r:embed="rId4"/>
          <a:srcRect l="13791" t="4625" r="8946" b="21667"/>
          <a:stretch>
            <a:fillRect/>
          </a:stretch>
        </p:blipFill>
        <p:spPr bwMode="auto">
          <a:xfrm>
            <a:off x="3348038" y="4005263"/>
            <a:ext cx="2185987" cy="2663825"/>
          </a:xfrm>
          <a:prstGeom prst="rect">
            <a:avLst/>
          </a:prstGeom>
          <a:noFill/>
          <a:ln w="9525">
            <a:noFill/>
            <a:miter lim="800000"/>
            <a:headEnd/>
            <a:tailEnd/>
          </a:ln>
        </p:spPr>
      </p:pic>
      <p:pic>
        <p:nvPicPr>
          <p:cNvPr id="7174" name="Picture 10" descr="gay-face-big"/>
          <p:cNvPicPr>
            <a:picLocks noChangeAspect="1" noChangeArrowheads="1"/>
          </p:cNvPicPr>
          <p:nvPr/>
        </p:nvPicPr>
        <p:blipFill>
          <a:blip r:embed="rId5"/>
          <a:srcRect l="14108" t="7675" r="16400" b="11676"/>
          <a:stretch>
            <a:fillRect/>
          </a:stretch>
        </p:blipFill>
        <p:spPr bwMode="auto">
          <a:xfrm>
            <a:off x="684213" y="3933825"/>
            <a:ext cx="1944687" cy="2808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t>Who are the Jewish people?</a:t>
            </a:r>
            <a:endParaRPr lang="en-AU" dirty="0" smtClean="0"/>
          </a:p>
        </p:txBody>
      </p:sp>
      <p:pic>
        <p:nvPicPr>
          <p:cNvPr id="8195" name="Picture 4" descr="bf_pi_01_041004-795945"/>
          <p:cNvPicPr>
            <a:picLocks noChangeAspect="1" noChangeArrowheads="1"/>
          </p:cNvPicPr>
          <p:nvPr/>
        </p:nvPicPr>
        <p:blipFill>
          <a:blip r:embed="rId2"/>
          <a:srcRect/>
          <a:stretch>
            <a:fillRect/>
          </a:stretch>
        </p:blipFill>
        <p:spPr bwMode="auto">
          <a:xfrm>
            <a:off x="179388" y="1916113"/>
            <a:ext cx="1268412" cy="1871662"/>
          </a:xfrm>
          <a:prstGeom prst="rect">
            <a:avLst/>
          </a:prstGeom>
          <a:noFill/>
          <a:ln w="9525">
            <a:noFill/>
            <a:miter lim="800000"/>
            <a:headEnd/>
            <a:tailEnd/>
          </a:ln>
        </p:spPr>
      </p:pic>
      <p:pic>
        <p:nvPicPr>
          <p:cNvPr id="8196" name="Picture 5" descr="701990"/>
          <p:cNvPicPr>
            <a:picLocks noChangeAspect="1" noChangeArrowheads="1"/>
          </p:cNvPicPr>
          <p:nvPr/>
        </p:nvPicPr>
        <p:blipFill>
          <a:blip r:embed="rId3"/>
          <a:srcRect/>
          <a:stretch>
            <a:fillRect/>
          </a:stretch>
        </p:blipFill>
        <p:spPr bwMode="auto">
          <a:xfrm>
            <a:off x="7451725" y="1268413"/>
            <a:ext cx="1500188" cy="1800225"/>
          </a:xfrm>
          <a:prstGeom prst="rect">
            <a:avLst/>
          </a:prstGeom>
          <a:noFill/>
          <a:ln w="9525">
            <a:noFill/>
            <a:miter lim="800000"/>
            <a:headEnd/>
            <a:tailEnd/>
          </a:ln>
        </p:spPr>
      </p:pic>
      <p:pic>
        <p:nvPicPr>
          <p:cNvPr id="8197" name="Picture 6" descr="sacha_baron_cohen"/>
          <p:cNvPicPr>
            <a:picLocks noChangeAspect="1" noChangeArrowheads="1"/>
          </p:cNvPicPr>
          <p:nvPr/>
        </p:nvPicPr>
        <p:blipFill>
          <a:blip r:embed="rId4"/>
          <a:srcRect/>
          <a:stretch>
            <a:fillRect/>
          </a:stretch>
        </p:blipFill>
        <p:spPr bwMode="auto">
          <a:xfrm>
            <a:off x="2987675" y="1916113"/>
            <a:ext cx="1714500" cy="2232025"/>
          </a:xfrm>
          <a:prstGeom prst="rect">
            <a:avLst/>
          </a:prstGeom>
          <a:noFill/>
          <a:ln w="9525">
            <a:noFill/>
            <a:miter lim="800000"/>
            <a:headEnd/>
            <a:tailEnd/>
          </a:ln>
        </p:spPr>
      </p:pic>
      <p:pic>
        <p:nvPicPr>
          <p:cNvPr id="8198" name="Picture 7" descr="68772823_3e3fcf5f3a_m"/>
          <p:cNvPicPr>
            <a:picLocks noChangeAspect="1" noChangeArrowheads="1"/>
          </p:cNvPicPr>
          <p:nvPr/>
        </p:nvPicPr>
        <p:blipFill>
          <a:blip r:embed="rId5"/>
          <a:srcRect l="12386" t="-3125" r="17395" b="2361"/>
          <a:stretch>
            <a:fillRect/>
          </a:stretch>
        </p:blipFill>
        <p:spPr bwMode="auto">
          <a:xfrm>
            <a:off x="6588125" y="2276475"/>
            <a:ext cx="1223963" cy="2303463"/>
          </a:xfrm>
          <a:prstGeom prst="rect">
            <a:avLst/>
          </a:prstGeom>
          <a:noFill/>
          <a:ln w="9525">
            <a:noFill/>
            <a:miter lim="800000"/>
            <a:headEnd/>
            <a:tailEnd/>
          </a:ln>
        </p:spPr>
      </p:pic>
      <p:pic>
        <p:nvPicPr>
          <p:cNvPr id="8199" name="Picture 8" descr="Noa"/>
          <p:cNvPicPr>
            <a:picLocks noChangeAspect="1" noChangeArrowheads="1"/>
          </p:cNvPicPr>
          <p:nvPr/>
        </p:nvPicPr>
        <p:blipFill>
          <a:blip r:embed="rId6"/>
          <a:srcRect/>
          <a:stretch>
            <a:fillRect/>
          </a:stretch>
        </p:blipFill>
        <p:spPr bwMode="auto">
          <a:xfrm>
            <a:off x="4932363" y="1916113"/>
            <a:ext cx="1576387" cy="2016125"/>
          </a:xfrm>
          <a:prstGeom prst="rect">
            <a:avLst/>
          </a:prstGeom>
          <a:noFill/>
          <a:ln w="9525">
            <a:noFill/>
            <a:miter lim="800000"/>
            <a:headEnd/>
            <a:tailEnd/>
          </a:ln>
        </p:spPr>
      </p:pic>
      <p:pic>
        <p:nvPicPr>
          <p:cNvPr id="8200" name="Picture 9" descr="getimage"/>
          <p:cNvPicPr>
            <a:picLocks noChangeAspect="1" noChangeArrowheads="1"/>
          </p:cNvPicPr>
          <p:nvPr/>
        </p:nvPicPr>
        <p:blipFill>
          <a:blip r:embed="rId7"/>
          <a:srcRect l="33611" r="7593"/>
          <a:stretch>
            <a:fillRect/>
          </a:stretch>
        </p:blipFill>
        <p:spPr bwMode="auto">
          <a:xfrm>
            <a:off x="1547813" y="1989138"/>
            <a:ext cx="1358900" cy="2233612"/>
          </a:xfrm>
          <a:prstGeom prst="rect">
            <a:avLst/>
          </a:prstGeom>
          <a:noFill/>
          <a:ln w="9525">
            <a:noFill/>
            <a:miter lim="800000"/>
            <a:headEnd/>
            <a:tailEnd/>
          </a:ln>
        </p:spPr>
      </p:pic>
      <p:pic>
        <p:nvPicPr>
          <p:cNvPr id="54284" name="Picture 12"/>
          <p:cNvPicPr>
            <a:picLocks noChangeAspect="1" noChangeArrowheads="1"/>
          </p:cNvPicPr>
          <p:nvPr/>
        </p:nvPicPr>
        <p:blipFill>
          <a:blip r:embed="rId8"/>
          <a:srcRect l="65239" t="5579" r="14270" b="61090"/>
          <a:stretch>
            <a:fillRect/>
          </a:stretch>
        </p:blipFill>
        <p:spPr bwMode="auto">
          <a:xfrm>
            <a:off x="107950" y="4292600"/>
            <a:ext cx="1439863" cy="1655763"/>
          </a:xfrm>
          <a:prstGeom prst="rect">
            <a:avLst/>
          </a:prstGeom>
          <a:noFill/>
          <a:ln w="9525">
            <a:noFill/>
            <a:miter lim="800000"/>
            <a:headEnd/>
            <a:tailEnd/>
          </a:ln>
          <a:effectLst/>
        </p:spPr>
      </p:pic>
      <p:pic>
        <p:nvPicPr>
          <p:cNvPr id="54285" name="Picture 13"/>
          <p:cNvPicPr>
            <a:picLocks noChangeAspect="1" noChangeArrowheads="1"/>
          </p:cNvPicPr>
          <p:nvPr/>
        </p:nvPicPr>
        <p:blipFill>
          <a:blip r:embed="rId8"/>
          <a:srcRect l="21431" t="31157" r="60475" b="33858"/>
          <a:stretch>
            <a:fillRect/>
          </a:stretch>
        </p:blipFill>
        <p:spPr bwMode="auto">
          <a:xfrm>
            <a:off x="3203575" y="4581525"/>
            <a:ext cx="1368425" cy="1871663"/>
          </a:xfrm>
          <a:prstGeom prst="rect">
            <a:avLst/>
          </a:prstGeom>
          <a:noFill/>
          <a:ln w="9525">
            <a:noFill/>
            <a:miter lim="800000"/>
            <a:headEnd/>
            <a:tailEnd/>
          </a:ln>
          <a:effectLst/>
        </p:spPr>
      </p:pic>
      <p:pic>
        <p:nvPicPr>
          <p:cNvPr id="54286" name="Picture 14" descr="BM Ilan"/>
          <p:cNvPicPr>
            <a:picLocks noChangeAspect="1" noChangeArrowheads="1"/>
          </p:cNvPicPr>
          <p:nvPr/>
        </p:nvPicPr>
        <p:blipFill>
          <a:blip r:embed="rId9"/>
          <a:srcRect l="29742" t="23593" r="40686" b="50000"/>
          <a:stretch>
            <a:fillRect/>
          </a:stretch>
        </p:blipFill>
        <p:spPr bwMode="auto">
          <a:xfrm>
            <a:off x="1619250" y="4508500"/>
            <a:ext cx="1368425" cy="1728788"/>
          </a:xfrm>
          <a:prstGeom prst="rect">
            <a:avLst/>
          </a:prstGeom>
          <a:noFill/>
          <a:ln w="9525">
            <a:noFill/>
            <a:miter lim="800000"/>
            <a:headEnd/>
            <a:tailEnd/>
          </a:ln>
        </p:spPr>
      </p:pic>
      <p:pic>
        <p:nvPicPr>
          <p:cNvPr id="54287" name="Picture 15"/>
          <p:cNvPicPr>
            <a:picLocks noChangeAspect="1" noChangeArrowheads="1"/>
          </p:cNvPicPr>
          <p:nvPr/>
        </p:nvPicPr>
        <p:blipFill>
          <a:blip r:embed="rId10"/>
          <a:srcRect l="56535" t="5710" r="20583" b="51050"/>
          <a:stretch>
            <a:fillRect/>
          </a:stretch>
        </p:blipFill>
        <p:spPr bwMode="auto">
          <a:xfrm>
            <a:off x="4643438" y="4076700"/>
            <a:ext cx="1670050" cy="2232025"/>
          </a:xfrm>
          <a:prstGeom prst="rect">
            <a:avLst/>
          </a:prstGeom>
          <a:noFill/>
          <a:ln w="9525">
            <a:noFill/>
            <a:miter lim="800000"/>
            <a:headEnd/>
            <a:tailEnd/>
          </a:ln>
          <a:effectLst/>
        </p:spPr>
      </p:pic>
      <p:pic>
        <p:nvPicPr>
          <p:cNvPr id="54289" name="Picture 17"/>
          <p:cNvPicPr>
            <a:picLocks noChangeAspect="1" noChangeArrowheads="1"/>
          </p:cNvPicPr>
          <p:nvPr/>
        </p:nvPicPr>
        <p:blipFill>
          <a:blip r:embed="rId11"/>
          <a:srcRect l="53851" t="4744" r="12494" b="50504"/>
          <a:stretch>
            <a:fillRect/>
          </a:stretch>
        </p:blipFill>
        <p:spPr bwMode="auto">
          <a:xfrm>
            <a:off x="6443663" y="4868863"/>
            <a:ext cx="1655762" cy="1555750"/>
          </a:xfrm>
          <a:prstGeom prst="rect">
            <a:avLst/>
          </a:prstGeom>
          <a:noFill/>
          <a:ln w="9525">
            <a:noFill/>
            <a:miter lim="800000"/>
            <a:headEnd/>
            <a:tailEnd/>
          </a:ln>
          <a:effectLst/>
        </p:spPr>
      </p:pic>
      <p:pic>
        <p:nvPicPr>
          <p:cNvPr id="54291" name="Picture 19" descr="levine"/>
          <p:cNvPicPr>
            <a:picLocks noChangeAspect="1" noChangeArrowheads="1"/>
          </p:cNvPicPr>
          <p:nvPr/>
        </p:nvPicPr>
        <p:blipFill>
          <a:blip r:embed="rId12"/>
          <a:srcRect/>
          <a:stretch>
            <a:fillRect/>
          </a:stretch>
        </p:blipFill>
        <p:spPr bwMode="auto">
          <a:xfrm>
            <a:off x="7875588" y="3213100"/>
            <a:ext cx="1268412" cy="1800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4284"/>
                                        </p:tgtEl>
                                        <p:attrNameLst>
                                          <p:attrName>style.visibility</p:attrName>
                                        </p:attrNameLst>
                                      </p:cBhvr>
                                      <p:to>
                                        <p:strVal val="visible"/>
                                      </p:to>
                                    </p:set>
                                    <p:animEffect transition="in" filter="fade">
                                      <p:cBhvr>
                                        <p:cTn id="7" dur="2000"/>
                                        <p:tgtEl>
                                          <p:spTgt spid="542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4286"/>
                                        </p:tgtEl>
                                        <p:attrNameLst>
                                          <p:attrName>style.visibility</p:attrName>
                                        </p:attrNameLst>
                                      </p:cBhvr>
                                      <p:to>
                                        <p:strVal val="visible"/>
                                      </p:to>
                                    </p:set>
                                    <p:animEffect transition="in" filter="fade">
                                      <p:cBhvr>
                                        <p:cTn id="12" dur="2000"/>
                                        <p:tgtEl>
                                          <p:spTgt spid="542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4285"/>
                                        </p:tgtEl>
                                        <p:attrNameLst>
                                          <p:attrName>style.visibility</p:attrName>
                                        </p:attrNameLst>
                                      </p:cBhvr>
                                      <p:to>
                                        <p:strVal val="visible"/>
                                      </p:to>
                                    </p:set>
                                    <p:animEffect transition="in" filter="fade">
                                      <p:cBhvr>
                                        <p:cTn id="17" dur="2000"/>
                                        <p:tgtEl>
                                          <p:spTgt spid="5428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4287"/>
                                        </p:tgtEl>
                                        <p:attrNameLst>
                                          <p:attrName>style.visibility</p:attrName>
                                        </p:attrNameLst>
                                      </p:cBhvr>
                                      <p:to>
                                        <p:strVal val="visible"/>
                                      </p:to>
                                    </p:set>
                                    <p:animEffect transition="in" filter="fade">
                                      <p:cBhvr>
                                        <p:cTn id="22" dur="2000"/>
                                        <p:tgtEl>
                                          <p:spTgt spid="5428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4289"/>
                                        </p:tgtEl>
                                        <p:attrNameLst>
                                          <p:attrName>style.visibility</p:attrName>
                                        </p:attrNameLst>
                                      </p:cBhvr>
                                      <p:to>
                                        <p:strVal val="visible"/>
                                      </p:to>
                                    </p:set>
                                    <p:animEffect transition="in" filter="fade">
                                      <p:cBhvr>
                                        <p:cTn id="27" dur="2000"/>
                                        <p:tgtEl>
                                          <p:spTgt spid="5428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54291"/>
                                        </p:tgtEl>
                                        <p:attrNameLst>
                                          <p:attrName>style.visibility</p:attrName>
                                        </p:attrNameLst>
                                      </p:cBhvr>
                                      <p:to>
                                        <p:strVal val="visible"/>
                                      </p:to>
                                    </p:set>
                                    <p:animEffect transition="in" filter="fade">
                                      <p:cBhvr>
                                        <p:cTn id="32" dur="2000"/>
                                        <p:tgtEl>
                                          <p:spTgt spid="54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46063" y="930275"/>
            <a:ext cx="8647112" cy="1143000"/>
          </a:xfrm>
        </p:spPr>
        <p:txBody>
          <a:bodyPr/>
          <a:lstStyle/>
          <a:p>
            <a:pPr eaLnBrk="1" hangingPunct="1"/>
            <a:r>
              <a:rPr lang="en-US" smtClean="0"/>
              <a:t>Streams of Judaism in Australia</a:t>
            </a:r>
            <a:endParaRPr lang="en-AU" smtClean="0"/>
          </a:p>
        </p:txBody>
      </p:sp>
      <p:pic>
        <p:nvPicPr>
          <p:cNvPr id="10243" name="Picture 6" descr="magen davids"/>
          <p:cNvPicPr>
            <a:picLocks noGrp="1" noChangeAspect="1" noChangeArrowheads="1"/>
          </p:cNvPicPr>
          <p:nvPr>
            <p:ph sz="quarter" idx="1"/>
          </p:nvPr>
        </p:nvPicPr>
        <p:blipFill>
          <a:blip r:embed="rId2"/>
          <a:srcRect/>
          <a:stretch>
            <a:fillRect/>
          </a:stretch>
        </p:blipFill>
        <p:spPr>
          <a:xfrm>
            <a:off x="5148263" y="4724400"/>
            <a:ext cx="3810000" cy="1395413"/>
          </a:xfrm>
          <a:noFill/>
        </p:spPr>
      </p:pic>
      <p:sp>
        <p:nvSpPr>
          <p:cNvPr id="10244" name="Rectangle 7"/>
          <p:cNvSpPr>
            <a:spLocks noGrp="1" noChangeArrowheads="1"/>
          </p:cNvSpPr>
          <p:nvPr>
            <p:ph type="body" sz="half" idx="3"/>
          </p:nvPr>
        </p:nvSpPr>
        <p:spPr>
          <a:xfrm>
            <a:off x="250825" y="4508500"/>
            <a:ext cx="7772400" cy="1981200"/>
          </a:xfrm>
        </p:spPr>
        <p:txBody>
          <a:bodyPr/>
          <a:lstStyle/>
          <a:p>
            <a:pPr eaLnBrk="1" hangingPunct="1">
              <a:lnSpc>
                <a:spcPct val="80000"/>
              </a:lnSpc>
            </a:pPr>
            <a:r>
              <a:rPr lang="en-US" sz="2400" smtClean="0"/>
              <a:t>Ultra-Orthodox (Hassidim) &lt;10%</a:t>
            </a:r>
          </a:p>
          <a:p>
            <a:pPr eaLnBrk="1" hangingPunct="1">
              <a:lnSpc>
                <a:spcPct val="80000"/>
              </a:lnSpc>
            </a:pPr>
            <a:r>
              <a:rPr lang="en-US" sz="2400" smtClean="0"/>
              <a:t>Modern Orthodox 5%</a:t>
            </a:r>
          </a:p>
          <a:p>
            <a:pPr eaLnBrk="1" hangingPunct="1">
              <a:lnSpc>
                <a:spcPct val="80000"/>
              </a:lnSpc>
            </a:pPr>
            <a:r>
              <a:rPr lang="en-US" sz="2400" smtClean="0"/>
              <a:t>‘Traditional’ 75% (</a:t>
            </a:r>
            <a:r>
              <a:rPr lang="en-US" sz="1600" smtClean="0"/>
              <a:t>Orthodox synagogues</a:t>
            </a:r>
            <a:r>
              <a:rPr lang="en-US" sz="2400" smtClean="0"/>
              <a:t>)</a:t>
            </a:r>
          </a:p>
          <a:p>
            <a:pPr eaLnBrk="1" hangingPunct="1">
              <a:lnSpc>
                <a:spcPct val="80000"/>
              </a:lnSpc>
            </a:pPr>
            <a:r>
              <a:rPr lang="en-US" sz="2400" smtClean="0"/>
              <a:t>Conservative +</a:t>
            </a:r>
          </a:p>
          <a:p>
            <a:pPr eaLnBrk="1" hangingPunct="1">
              <a:lnSpc>
                <a:spcPct val="80000"/>
              </a:lnSpc>
            </a:pPr>
            <a:r>
              <a:rPr lang="en-US" sz="2400" smtClean="0"/>
              <a:t>Progressive/Reform 10%</a:t>
            </a:r>
            <a:endParaRPr lang="en-AU" sz="2400" smtClean="0"/>
          </a:p>
        </p:txBody>
      </p:sp>
      <p:pic>
        <p:nvPicPr>
          <p:cNvPr id="10245" name="Picture 12" descr="rabi2"/>
          <p:cNvPicPr>
            <a:picLocks noChangeAspect="1" noChangeArrowheads="1"/>
          </p:cNvPicPr>
          <p:nvPr/>
        </p:nvPicPr>
        <p:blipFill>
          <a:blip r:embed="rId3"/>
          <a:srcRect l="27448" t="1004" r="5656" b="45137"/>
          <a:stretch>
            <a:fillRect/>
          </a:stretch>
        </p:blipFill>
        <p:spPr bwMode="auto">
          <a:xfrm>
            <a:off x="6804025" y="2349500"/>
            <a:ext cx="2195513" cy="1624013"/>
          </a:xfrm>
          <a:prstGeom prst="rect">
            <a:avLst/>
          </a:prstGeom>
          <a:noFill/>
          <a:ln w="9525">
            <a:noFill/>
            <a:miter lim="800000"/>
            <a:headEnd/>
            <a:tailEnd/>
          </a:ln>
        </p:spPr>
      </p:pic>
      <p:pic>
        <p:nvPicPr>
          <p:cNvPr id="10246" name="Picture 14" descr="JoWK3166853"/>
          <p:cNvPicPr>
            <a:picLocks noChangeAspect="1" noChangeArrowheads="1"/>
          </p:cNvPicPr>
          <p:nvPr/>
        </p:nvPicPr>
        <p:blipFill>
          <a:blip r:embed="rId4"/>
          <a:srcRect l="3505" t="2269" r="4601" b="2368"/>
          <a:stretch>
            <a:fillRect/>
          </a:stretch>
        </p:blipFill>
        <p:spPr bwMode="auto">
          <a:xfrm>
            <a:off x="395288" y="2205038"/>
            <a:ext cx="1601787" cy="1844675"/>
          </a:xfrm>
          <a:prstGeom prst="rect">
            <a:avLst/>
          </a:prstGeom>
          <a:noFill/>
          <a:ln w="9525">
            <a:noFill/>
            <a:miter lim="800000"/>
            <a:headEnd/>
            <a:tailEnd/>
          </a:ln>
        </p:spPr>
      </p:pic>
      <p:pic>
        <p:nvPicPr>
          <p:cNvPr id="10247" name="Picture 16" descr="RabbiJeremyLawrence"/>
          <p:cNvPicPr>
            <a:picLocks noChangeAspect="1" noChangeArrowheads="1"/>
          </p:cNvPicPr>
          <p:nvPr/>
        </p:nvPicPr>
        <p:blipFill>
          <a:blip r:embed="rId5"/>
          <a:srcRect/>
          <a:stretch>
            <a:fillRect/>
          </a:stretch>
        </p:blipFill>
        <p:spPr bwMode="auto">
          <a:xfrm>
            <a:off x="2484438" y="2133600"/>
            <a:ext cx="1992312" cy="1992313"/>
          </a:xfrm>
          <a:prstGeom prst="rect">
            <a:avLst/>
          </a:prstGeom>
          <a:noFill/>
          <a:ln w="9525">
            <a:noFill/>
            <a:miter lim="800000"/>
            <a:headEnd/>
            <a:tailEnd/>
          </a:ln>
        </p:spPr>
      </p:pic>
      <p:pic>
        <p:nvPicPr>
          <p:cNvPr id="10248" name="Picture 18" descr="Jeffery-Kamins--sm"/>
          <p:cNvPicPr>
            <a:picLocks noChangeAspect="1" noChangeArrowheads="1"/>
          </p:cNvPicPr>
          <p:nvPr/>
        </p:nvPicPr>
        <p:blipFill>
          <a:blip r:embed="rId6"/>
          <a:srcRect t="5836" r="-711" b="11739"/>
          <a:stretch>
            <a:fillRect/>
          </a:stretch>
        </p:blipFill>
        <p:spPr bwMode="auto">
          <a:xfrm>
            <a:off x="4787900" y="2133600"/>
            <a:ext cx="1800225" cy="2017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lobal design template">
  <a:themeElements>
    <a:clrScheme name="Global design template 12">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666633"/>
      </a:folHlink>
    </a:clrScheme>
    <a:fontScheme name="Global design template">
      <a:majorFont>
        <a:latin typeface="Cambria"/>
        <a:ea typeface=""/>
        <a:cs typeface="Arial"/>
      </a:majorFont>
      <a:minorFont>
        <a:latin typeface="Cambr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al design template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design template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design template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design template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design template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design template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design template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design template 8">
        <a:dk1>
          <a:srgbClr val="1B3753"/>
        </a:dk1>
        <a:lt1>
          <a:srgbClr val="FFFFFF"/>
        </a:lt1>
        <a:dk2>
          <a:srgbClr val="009999"/>
        </a:dk2>
        <a:lt2>
          <a:srgbClr val="FFF385"/>
        </a:lt2>
        <a:accent1>
          <a:srgbClr val="9AE6C0"/>
        </a:accent1>
        <a:accent2>
          <a:srgbClr val="0099CC"/>
        </a:accent2>
        <a:accent3>
          <a:srgbClr val="AACACA"/>
        </a:accent3>
        <a:accent4>
          <a:srgbClr val="DADADA"/>
        </a:accent4>
        <a:accent5>
          <a:srgbClr val="CAF0DC"/>
        </a:accent5>
        <a:accent6>
          <a:srgbClr val="008AB9"/>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Global design template 9">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
      <a:clrScheme name="Global design template 10">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009999"/>
        </a:folHlink>
      </a:clrScheme>
      <a:clrMap bg1="lt1" tx1="dk1" bg2="lt2" tx2="dk2" accent1="accent1" accent2="accent2" accent3="accent3" accent4="accent4" accent5="accent5" accent6="accent6" hlink="hlink" folHlink="folHlink"/>
    </a:extraClrScheme>
    <a:extraClrScheme>
      <a:clrScheme name="Global design template 11">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008000"/>
        </a:folHlink>
      </a:clrScheme>
      <a:clrMap bg1="lt1" tx1="dk1" bg2="lt2" tx2="dk2" accent1="accent1" accent2="accent2" accent3="accent3" accent4="accent4" accent5="accent5" accent6="accent6" hlink="hlink" folHlink="folHlink"/>
    </a:extraClrScheme>
    <a:extraClrScheme>
      <a:clrScheme name="Global design template 12">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1054</TotalTime>
  <Words>1255</Words>
  <Application>Microsoft Office PowerPoint</Application>
  <PresentationFormat>On-screen Show (4:3)</PresentationFormat>
  <Paragraphs>155</Paragraphs>
  <Slides>24</Slides>
  <Notes>9</Notes>
  <HiddenSlides>0</HiddenSlides>
  <MMClips>2</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Global design template</vt:lpstr>
      <vt:lpstr>Judaism 101</vt:lpstr>
      <vt:lpstr>Judaism in the world</vt:lpstr>
      <vt:lpstr>Judaism in the world</vt:lpstr>
      <vt:lpstr>Who are the Jewish people?</vt:lpstr>
      <vt:lpstr>Jewish identities</vt:lpstr>
      <vt:lpstr>Israel</vt:lpstr>
      <vt:lpstr>Jewish ethnic groups</vt:lpstr>
      <vt:lpstr>Who are the Jewish people?</vt:lpstr>
      <vt:lpstr>Streams of Judaism in Australia</vt:lpstr>
      <vt:lpstr>Sacred Jewish Texts</vt:lpstr>
      <vt:lpstr>Jewish Life: Shabbat</vt:lpstr>
      <vt:lpstr>Jewish Life: Kosher food </vt:lpstr>
      <vt:lpstr>Jewish Life: Reasons to support Kosher food </vt:lpstr>
      <vt:lpstr>Jewish Life: Festivals &amp; Fasts</vt:lpstr>
      <vt:lpstr>Jewish Lifecycle</vt:lpstr>
      <vt:lpstr>Jewish Lifecycle: The Afterlife</vt:lpstr>
      <vt:lpstr>Jewish Life: Prayer &amp; Study</vt:lpstr>
      <vt:lpstr>Jewish Life: Ethics</vt:lpstr>
      <vt:lpstr>Israel  - the Jewish homeland</vt:lpstr>
      <vt:lpstr>Israel today…</vt:lpstr>
      <vt:lpstr>Some famous Jewish Australians</vt:lpstr>
      <vt:lpstr>Other Jewish People FYI</vt:lpstr>
      <vt:lpstr>Commonalities: Judaism &amp; Christianity</vt:lpstr>
      <vt:lpstr>Commonalities: Judaism &amp; Islam</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s.raso</cp:lastModifiedBy>
  <cp:revision>191</cp:revision>
  <dcterms:created xsi:type="dcterms:W3CDTF">2008-02-22T00:08:48Z</dcterms:created>
  <dcterms:modified xsi:type="dcterms:W3CDTF">2011-08-25T03:04:54Z</dcterms:modified>
</cp:coreProperties>
</file>